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7" r:id="rId11"/>
    <p:sldId id="305" r:id="rId12"/>
    <p:sldId id="306" r:id="rId13"/>
    <p:sldId id="307" r:id="rId14"/>
    <p:sldId id="308" r:id="rId15"/>
    <p:sldId id="309" r:id="rId16"/>
    <p:sldId id="276" r:id="rId17"/>
    <p:sldId id="262" r:id="rId18"/>
    <p:sldId id="268" r:id="rId19"/>
    <p:sldId id="269" r:id="rId20"/>
    <p:sldId id="277" r:id="rId21"/>
    <p:sldId id="278" r:id="rId22"/>
    <p:sldId id="280" r:id="rId23"/>
    <p:sldId id="281" r:id="rId24"/>
    <p:sldId id="285" r:id="rId25"/>
    <p:sldId id="283" r:id="rId26"/>
    <p:sldId id="288" r:id="rId27"/>
    <p:sldId id="284" r:id="rId28"/>
    <p:sldId id="290" r:id="rId29"/>
    <p:sldId id="289" r:id="rId30"/>
    <p:sldId id="282" r:id="rId31"/>
    <p:sldId id="291" r:id="rId32"/>
    <p:sldId id="300" r:id="rId33"/>
    <p:sldId id="292" r:id="rId34"/>
    <p:sldId id="271" r:id="rId35"/>
    <p:sldId id="301" r:id="rId36"/>
    <p:sldId id="302" r:id="rId37"/>
    <p:sldId id="304" r:id="rId38"/>
    <p:sldId id="303" r:id="rId39"/>
    <p:sldId id="293" r:id="rId40"/>
    <p:sldId id="298" r:id="rId41"/>
    <p:sldId id="297" r:id="rId42"/>
    <p:sldId id="299" r:id="rId43"/>
    <p:sldId id="294" r:id="rId44"/>
    <p:sldId id="296" r:id="rId45"/>
    <p:sldId id="270" r:id="rId46"/>
    <p:sldId id="295" r:id="rId47"/>
    <p:sldId id="27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il M" initials="MM" lastIdx="7" clrIdx="0">
    <p:extLst>
      <p:ext uri="{19B8F6BF-5375-455C-9EA6-DF929625EA0E}">
        <p15:presenceInfo xmlns:p15="http://schemas.microsoft.com/office/powerpoint/2012/main" userId="984e34b0a2497e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A68"/>
    <a:srgbClr val="F7743C"/>
    <a:srgbClr val="DDC855"/>
    <a:srgbClr val="448B91"/>
    <a:srgbClr val="BAC48E"/>
    <a:srgbClr val="C2D181"/>
    <a:srgbClr val="B1789C"/>
    <a:srgbClr val="B5BD95"/>
    <a:srgbClr val="B1B69C"/>
    <a:srgbClr val="BFC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 autoAdjust="0"/>
    <p:restoredTop sz="91822" autoAdjust="0"/>
  </p:normalViewPr>
  <p:slideViewPr>
    <p:cSldViewPr snapToGrid="0">
      <p:cViewPr varScale="1">
        <p:scale>
          <a:sx n="73" d="100"/>
          <a:sy n="73" d="100"/>
        </p:scale>
        <p:origin x="5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>
                <a:latin typeface="Sora" pitchFamily="2" charset="0"/>
                <a:cs typeface="Sora" pitchFamily="2" charset="0"/>
              </a:rPr>
              <a:t>Gamers Around the Globe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spPr>
            <a:ln w="3492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rgbClr val="E1FF6D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Sheet1!$A$2:$A$8</c:f>
              <c:strCache>
                <c:ptCount val="7"/>
                <c:pt idx="0">
                  <c:v>1978</c:v>
                </c:pt>
                <c:pt idx="1">
                  <c:v>1988</c:v>
                </c:pt>
                <c:pt idx="2">
                  <c:v>1998</c:v>
                </c:pt>
                <c:pt idx="3">
                  <c:v>2008</c:v>
                </c:pt>
                <c:pt idx="4">
                  <c:v>2018</c:v>
                </c:pt>
                <c:pt idx="5">
                  <c:v>2020</c:v>
                </c:pt>
                <c:pt idx="6">
                  <c:v>202x+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4D-4167-AE54-C51A8FAB6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3793792"/>
        <c:axId val="483770496"/>
      </c:lineChart>
      <c:catAx>
        <c:axId val="483793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Years to come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770496"/>
        <c:crosses val="autoZero"/>
        <c:auto val="1"/>
        <c:lblAlgn val="ctr"/>
        <c:lblOffset val="100"/>
        <c:noMultiLvlLbl val="0"/>
      </c:catAx>
      <c:valAx>
        <c:axId val="4837704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Population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379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Players 24-12-2021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Players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D7F-42E9-83BB-A44B4156BB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D7F-42E9-83BB-A44B4156BBF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7F-42E9-83BB-A44B4156BBF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7F-42E9-83BB-A44B4156BBF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Fortnite</c:v>
                </c:pt>
                <c:pt idx="1">
                  <c:v>Subnautica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937919</c:v>
                </c:pt>
                <c:pt idx="1">
                  <c:v>50876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F-42E9-83BB-A44B4156BBF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Players 24-12-2021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Players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D7F-42E9-83BB-A44B4156BB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D7F-42E9-83BB-A44B4156BBF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7F-42E9-83BB-A44B4156BBF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7F-42E9-83BB-A44B4156BBF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Phasmophobia</c:v>
                </c:pt>
                <c:pt idx="1">
                  <c:v>Forewarned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112241</c:v>
                </c:pt>
                <c:pt idx="1">
                  <c:v>2061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F-42E9-83BB-A44B4156BBF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BB5D80-CA8E-4D1E-B182-179EB674DF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97D6924-6009-4265-BC32-0899A9456CB6}">
      <dgm:prSet phldrT="[Text]"/>
      <dgm:spPr/>
      <dgm:t>
        <a:bodyPr/>
        <a:lstStyle/>
        <a:p>
          <a:r>
            <a:rPr lang="en-US" dirty="0"/>
            <a:t>1978</a:t>
          </a:r>
        </a:p>
      </dgm:t>
    </dgm:pt>
    <dgm:pt modelId="{A305068E-00D1-4342-A4D4-BEB033943A31}" type="parTrans" cxnId="{752FAC48-C4E0-4F46-AE56-147C262396BA}">
      <dgm:prSet/>
      <dgm:spPr/>
      <dgm:t>
        <a:bodyPr/>
        <a:lstStyle/>
        <a:p>
          <a:endParaRPr lang="en-US"/>
        </a:p>
      </dgm:t>
    </dgm:pt>
    <dgm:pt modelId="{7E623978-21EF-429E-BC9E-48FE98607532}" type="sibTrans" cxnId="{752FAC48-C4E0-4F46-AE56-147C262396BA}">
      <dgm:prSet/>
      <dgm:spPr/>
      <dgm:t>
        <a:bodyPr/>
        <a:lstStyle/>
        <a:p>
          <a:endParaRPr lang="en-US"/>
        </a:p>
      </dgm:t>
    </dgm:pt>
    <dgm:pt modelId="{4EDFE152-4D6E-4BA7-81AA-D346A79FB50B}">
      <dgm:prSet phldrT="[Text]"/>
      <dgm:spPr/>
      <dgm:t>
        <a:bodyPr/>
        <a:lstStyle/>
        <a:p>
          <a:r>
            <a:rPr lang="en-US" dirty="0"/>
            <a:t>1983</a:t>
          </a:r>
        </a:p>
      </dgm:t>
    </dgm:pt>
    <dgm:pt modelId="{07B8FEDF-424D-4913-9E50-7E1809BFDFE9}" type="parTrans" cxnId="{E94FD5E7-785E-46D6-A3A4-B69BA18F51F6}">
      <dgm:prSet/>
      <dgm:spPr/>
      <dgm:t>
        <a:bodyPr/>
        <a:lstStyle/>
        <a:p>
          <a:endParaRPr lang="en-US"/>
        </a:p>
      </dgm:t>
    </dgm:pt>
    <dgm:pt modelId="{EEE8AB5B-55FA-466B-AEA8-F78F72EDEBDC}" type="sibTrans" cxnId="{E94FD5E7-785E-46D6-A3A4-B69BA18F51F6}">
      <dgm:prSet/>
      <dgm:spPr/>
      <dgm:t>
        <a:bodyPr/>
        <a:lstStyle/>
        <a:p>
          <a:endParaRPr lang="en-US"/>
        </a:p>
      </dgm:t>
    </dgm:pt>
    <dgm:pt modelId="{847F3880-A03D-46F5-8524-E7453D989CB0}">
      <dgm:prSet phldrT="[Text]"/>
      <dgm:spPr/>
      <dgm:t>
        <a:bodyPr/>
        <a:lstStyle/>
        <a:p>
          <a:r>
            <a:rPr lang="en-US" dirty="0"/>
            <a:t>2007+</a:t>
          </a:r>
        </a:p>
      </dgm:t>
    </dgm:pt>
    <dgm:pt modelId="{2A1F14DC-7D82-4AB2-998F-B3123D255FB4}" type="parTrans" cxnId="{CE6F0D7B-A8B0-48AD-B35F-7B79115F4996}">
      <dgm:prSet/>
      <dgm:spPr/>
      <dgm:t>
        <a:bodyPr/>
        <a:lstStyle/>
        <a:p>
          <a:endParaRPr lang="en-US"/>
        </a:p>
      </dgm:t>
    </dgm:pt>
    <dgm:pt modelId="{D402811F-F974-4A8C-990B-E7EA545E02C5}" type="sibTrans" cxnId="{CE6F0D7B-A8B0-48AD-B35F-7B79115F4996}">
      <dgm:prSet/>
      <dgm:spPr/>
      <dgm:t>
        <a:bodyPr/>
        <a:lstStyle/>
        <a:p>
          <a:endParaRPr lang="en-US"/>
        </a:p>
      </dgm:t>
    </dgm:pt>
    <dgm:pt modelId="{A2E0077B-6368-447F-8269-5488A9B8A1A2}" type="pres">
      <dgm:prSet presAssocID="{F4BB5D80-CA8E-4D1E-B182-179EB674DFAD}" presName="Name0" presStyleCnt="0">
        <dgm:presLayoutVars>
          <dgm:dir/>
          <dgm:animLvl val="lvl"/>
          <dgm:resizeHandles val="exact"/>
        </dgm:presLayoutVars>
      </dgm:prSet>
      <dgm:spPr/>
    </dgm:pt>
    <dgm:pt modelId="{5AF2951A-B672-4474-AA49-342988DF40CD}" type="pres">
      <dgm:prSet presAssocID="{597D6924-6009-4265-BC32-0899A9456CB6}" presName="parTxOnly" presStyleLbl="node1" presStyleIdx="0" presStyleCnt="3" custLinFactX="-35511" custLinFactNeighborX="-100000" custLinFactNeighborY="-3093">
        <dgm:presLayoutVars>
          <dgm:chMax val="0"/>
          <dgm:chPref val="0"/>
          <dgm:bulletEnabled val="1"/>
        </dgm:presLayoutVars>
      </dgm:prSet>
      <dgm:spPr/>
    </dgm:pt>
    <dgm:pt modelId="{7AC6C5D1-09DC-4AF4-B072-BB62A97DECED}" type="pres">
      <dgm:prSet presAssocID="{7E623978-21EF-429E-BC9E-48FE98607532}" presName="parTxOnlySpace" presStyleCnt="0"/>
      <dgm:spPr/>
    </dgm:pt>
    <dgm:pt modelId="{85256D47-5FAA-47C1-9F9B-AD8DC7BA94F9}" type="pres">
      <dgm:prSet presAssocID="{4EDFE152-4D6E-4BA7-81AA-D346A79FB50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E25390C-0E1E-4150-9A0E-97B6048CF603}" type="pres">
      <dgm:prSet presAssocID="{EEE8AB5B-55FA-466B-AEA8-F78F72EDEBDC}" presName="parTxOnlySpace" presStyleCnt="0"/>
      <dgm:spPr/>
    </dgm:pt>
    <dgm:pt modelId="{AE459F26-3F44-4024-B1EF-C751EE0EAA19}" type="pres">
      <dgm:prSet presAssocID="{847F3880-A03D-46F5-8524-E7453D989CB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53BA111-0787-4276-85B7-FCCBB0177850}" type="presOf" srcId="{F4BB5D80-CA8E-4D1E-B182-179EB674DFAD}" destId="{A2E0077B-6368-447F-8269-5488A9B8A1A2}" srcOrd="0" destOrd="0" presId="urn:microsoft.com/office/officeart/2005/8/layout/chevron1"/>
    <dgm:cxn modelId="{73E5433B-A5EA-42EB-9247-0550C6F3708C}" type="presOf" srcId="{847F3880-A03D-46F5-8524-E7453D989CB0}" destId="{AE459F26-3F44-4024-B1EF-C751EE0EAA19}" srcOrd="0" destOrd="0" presId="urn:microsoft.com/office/officeart/2005/8/layout/chevron1"/>
    <dgm:cxn modelId="{752FAC48-C4E0-4F46-AE56-147C262396BA}" srcId="{F4BB5D80-CA8E-4D1E-B182-179EB674DFAD}" destId="{597D6924-6009-4265-BC32-0899A9456CB6}" srcOrd="0" destOrd="0" parTransId="{A305068E-00D1-4342-A4D4-BEB033943A31}" sibTransId="{7E623978-21EF-429E-BC9E-48FE98607532}"/>
    <dgm:cxn modelId="{CE6F0D7B-A8B0-48AD-B35F-7B79115F4996}" srcId="{F4BB5D80-CA8E-4D1E-B182-179EB674DFAD}" destId="{847F3880-A03D-46F5-8524-E7453D989CB0}" srcOrd="2" destOrd="0" parTransId="{2A1F14DC-7D82-4AB2-998F-B3123D255FB4}" sibTransId="{D402811F-F974-4A8C-990B-E7EA545E02C5}"/>
    <dgm:cxn modelId="{8F9E738A-773E-4DC1-8A0F-FE90A8A8FDD5}" type="presOf" srcId="{597D6924-6009-4265-BC32-0899A9456CB6}" destId="{5AF2951A-B672-4474-AA49-342988DF40CD}" srcOrd="0" destOrd="0" presId="urn:microsoft.com/office/officeart/2005/8/layout/chevron1"/>
    <dgm:cxn modelId="{E94FD5E7-785E-46D6-A3A4-B69BA18F51F6}" srcId="{F4BB5D80-CA8E-4D1E-B182-179EB674DFAD}" destId="{4EDFE152-4D6E-4BA7-81AA-D346A79FB50B}" srcOrd="1" destOrd="0" parTransId="{07B8FEDF-424D-4913-9E50-7E1809BFDFE9}" sibTransId="{EEE8AB5B-55FA-466B-AEA8-F78F72EDEBDC}"/>
    <dgm:cxn modelId="{C5296AF7-ECEA-486C-AEE9-E889D454BD8A}" type="presOf" srcId="{4EDFE152-4D6E-4BA7-81AA-D346A79FB50B}" destId="{85256D47-5FAA-47C1-9F9B-AD8DC7BA94F9}" srcOrd="0" destOrd="0" presId="urn:microsoft.com/office/officeart/2005/8/layout/chevron1"/>
    <dgm:cxn modelId="{F3B0CEEC-C524-4A58-968F-C03A2DD49955}" type="presParOf" srcId="{A2E0077B-6368-447F-8269-5488A9B8A1A2}" destId="{5AF2951A-B672-4474-AA49-342988DF40CD}" srcOrd="0" destOrd="0" presId="urn:microsoft.com/office/officeart/2005/8/layout/chevron1"/>
    <dgm:cxn modelId="{6F6CA083-DDDD-49A9-A3BB-941EDAD3E6B6}" type="presParOf" srcId="{A2E0077B-6368-447F-8269-5488A9B8A1A2}" destId="{7AC6C5D1-09DC-4AF4-B072-BB62A97DECED}" srcOrd="1" destOrd="0" presId="urn:microsoft.com/office/officeart/2005/8/layout/chevron1"/>
    <dgm:cxn modelId="{3B378508-B1B0-4395-B722-FAD220C5BFF1}" type="presParOf" srcId="{A2E0077B-6368-447F-8269-5488A9B8A1A2}" destId="{85256D47-5FAA-47C1-9F9B-AD8DC7BA94F9}" srcOrd="2" destOrd="0" presId="urn:microsoft.com/office/officeart/2005/8/layout/chevron1"/>
    <dgm:cxn modelId="{1C859384-7A46-4210-AB0E-0D1A7B0E2308}" type="presParOf" srcId="{A2E0077B-6368-447F-8269-5488A9B8A1A2}" destId="{EE25390C-0E1E-4150-9A0E-97B6048CF603}" srcOrd="3" destOrd="0" presId="urn:microsoft.com/office/officeart/2005/8/layout/chevron1"/>
    <dgm:cxn modelId="{F453A9E9-31EA-4416-B974-74696623FA14}" type="presParOf" srcId="{A2E0077B-6368-447F-8269-5488A9B8A1A2}" destId="{AE459F26-3F44-4024-B1EF-C751EE0EAA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BB5D80-CA8E-4D1E-B182-179EB674DF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97D6924-6009-4265-BC32-0899A9456CB6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A305068E-00D1-4342-A4D4-BEB033943A31}" type="parTrans" cxnId="{752FAC48-C4E0-4F46-AE56-147C262396BA}">
      <dgm:prSet/>
      <dgm:spPr/>
      <dgm:t>
        <a:bodyPr/>
        <a:lstStyle/>
        <a:p>
          <a:endParaRPr lang="en-US"/>
        </a:p>
      </dgm:t>
    </dgm:pt>
    <dgm:pt modelId="{7E623978-21EF-429E-BC9E-48FE98607532}" type="sibTrans" cxnId="{752FAC48-C4E0-4F46-AE56-147C262396BA}">
      <dgm:prSet/>
      <dgm:spPr/>
      <dgm:t>
        <a:bodyPr/>
        <a:lstStyle/>
        <a:p>
          <a:endParaRPr lang="en-US"/>
        </a:p>
      </dgm:t>
    </dgm:pt>
    <dgm:pt modelId="{4EDFE152-4D6E-4BA7-81AA-D346A79FB50B}">
      <dgm:prSet phldrT="[Text]"/>
      <dgm:spPr/>
      <dgm:t>
        <a:bodyPr/>
        <a:lstStyle/>
        <a:p>
          <a:r>
            <a:rPr lang="en-US" dirty="0"/>
            <a:t>2024+</a:t>
          </a:r>
        </a:p>
      </dgm:t>
    </dgm:pt>
    <dgm:pt modelId="{07B8FEDF-424D-4913-9E50-7E1809BFDFE9}" type="parTrans" cxnId="{E94FD5E7-785E-46D6-A3A4-B69BA18F51F6}">
      <dgm:prSet/>
      <dgm:spPr/>
      <dgm:t>
        <a:bodyPr/>
        <a:lstStyle/>
        <a:p>
          <a:endParaRPr lang="en-US"/>
        </a:p>
      </dgm:t>
    </dgm:pt>
    <dgm:pt modelId="{EEE8AB5B-55FA-466B-AEA8-F78F72EDEBDC}" type="sibTrans" cxnId="{E94FD5E7-785E-46D6-A3A4-B69BA18F51F6}">
      <dgm:prSet/>
      <dgm:spPr/>
      <dgm:t>
        <a:bodyPr/>
        <a:lstStyle/>
        <a:p>
          <a:endParaRPr lang="en-US"/>
        </a:p>
      </dgm:t>
    </dgm:pt>
    <dgm:pt modelId="{847F3880-A03D-46F5-8524-E7453D989CB0}">
      <dgm:prSet phldrT="[Text]"/>
      <dgm:spPr/>
      <dgm:t>
        <a:bodyPr/>
        <a:lstStyle/>
        <a:p>
          <a:r>
            <a:rPr lang="en-US" dirty="0"/>
            <a:t>????</a:t>
          </a:r>
        </a:p>
      </dgm:t>
    </dgm:pt>
    <dgm:pt modelId="{2A1F14DC-7D82-4AB2-998F-B3123D255FB4}" type="parTrans" cxnId="{CE6F0D7B-A8B0-48AD-B35F-7B79115F4996}">
      <dgm:prSet/>
      <dgm:spPr/>
      <dgm:t>
        <a:bodyPr/>
        <a:lstStyle/>
        <a:p>
          <a:endParaRPr lang="en-US"/>
        </a:p>
      </dgm:t>
    </dgm:pt>
    <dgm:pt modelId="{D402811F-F974-4A8C-990B-E7EA545E02C5}" type="sibTrans" cxnId="{CE6F0D7B-A8B0-48AD-B35F-7B79115F4996}">
      <dgm:prSet/>
      <dgm:spPr/>
      <dgm:t>
        <a:bodyPr/>
        <a:lstStyle/>
        <a:p>
          <a:endParaRPr lang="en-US"/>
        </a:p>
      </dgm:t>
    </dgm:pt>
    <dgm:pt modelId="{A2E0077B-6368-447F-8269-5488A9B8A1A2}" type="pres">
      <dgm:prSet presAssocID="{F4BB5D80-CA8E-4D1E-B182-179EB674DFAD}" presName="Name0" presStyleCnt="0">
        <dgm:presLayoutVars>
          <dgm:dir/>
          <dgm:animLvl val="lvl"/>
          <dgm:resizeHandles val="exact"/>
        </dgm:presLayoutVars>
      </dgm:prSet>
      <dgm:spPr/>
    </dgm:pt>
    <dgm:pt modelId="{5AF2951A-B672-4474-AA49-342988DF40CD}" type="pres">
      <dgm:prSet presAssocID="{597D6924-6009-4265-BC32-0899A9456CB6}" presName="parTxOnly" presStyleLbl="node1" presStyleIdx="0" presStyleCnt="3" custLinFactX="-35511" custLinFactNeighborX="-100000" custLinFactNeighborY="-3093">
        <dgm:presLayoutVars>
          <dgm:chMax val="0"/>
          <dgm:chPref val="0"/>
          <dgm:bulletEnabled val="1"/>
        </dgm:presLayoutVars>
      </dgm:prSet>
      <dgm:spPr/>
    </dgm:pt>
    <dgm:pt modelId="{7AC6C5D1-09DC-4AF4-B072-BB62A97DECED}" type="pres">
      <dgm:prSet presAssocID="{7E623978-21EF-429E-BC9E-48FE98607532}" presName="parTxOnlySpace" presStyleCnt="0"/>
      <dgm:spPr/>
    </dgm:pt>
    <dgm:pt modelId="{85256D47-5FAA-47C1-9F9B-AD8DC7BA94F9}" type="pres">
      <dgm:prSet presAssocID="{4EDFE152-4D6E-4BA7-81AA-D346A79FB50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E25390C-0E1E-4150-9A0E-97B6048CF603}" type="pres">
      <dgm:prSet presAssocID="{EEE8AB5B-55FA-466B-AEA8-F78F72EDEBDC}" presName="parTxOnlySpace" presStyleCnt="0"/>
      <dgm:spPr/>
    </dgm:pt>
    <dgm:pt modelId="{AE459F26-3F44-4024-B1EF-C751EE0EAA19}" type="pres">
      <dgm:prSet presAssocID="{847F3880-A03D-46F5-8524-E7453D989CB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53BA111-0787-4276-85B7-FCCBB0177850}" type="presOf" srcId="{F4BB5D80-CA8E-4D1E-B182-179EB674DFAD}" destId="{A2E0077B-6368-447F-8269-5488A9B8A1A2}" srcOrd="0" destOrd="0" presId="urn:microsoft.com/office/officeart/2005/8/layout/chevron1"/>
    <dgm:cxn modelId="{73E5433B-A5EA-42EB-9247-0550C6F3708C}" type="presOf" srcId="{847F3880-A03D-46F5-8524-E7453D989CB0}" destId="{AE459F26-3F44-4024-B1EF-C751EE0EAA19}" srcOrd="0" destOrd="0" presId="urn:microsoft.com/office/officeart/2005/8/layout/chevron1"/>
    <dgm:cxn modelId="{752FAC48-C4E0-4F46-AE56-147C262396BA}" srcId="{F4BB5D80-CA8E-4D1E-B182-179EB674DFAD}" destId="{597D6924-6009-4265-BC32-0899A9456CB6}" srcOrd="0" destOrd="0" parTransId="{A305068E-00D1-4342-A4D4-BEB033943A31}" sibTransId="{7E623978-21EF-429E-BC9E-48FE98607532}"/>
    <dgm:cxn modelId="{CE6F0D7B-A8B0-48AD-B35F-7B79115F4996}" srcId="{F4BB5D80-CA8E-4D1E-B182-179EB674DFAD}" destId="{847F3880-A03D-46F5-8524-E7453D989CB0}" srcOrd="2" destOrd="0" parTransId="{2A1F14DC-7D82-4AB2-998F-B3123D255FB4}" sibTransId="{D402811F-F974-4A8C-990B-E7EA545E02C5}"/>
    <dgm:cxn modelId="{8F9E738A-773E-4DC1-8A0F-FE90A8A8FDD5}" type="presOf" srcId="{597D6924-6009-4265-BC32-0899A9456CB6}" destId="{5AF2951A-B672-4474-AA49-342988DF40CD}" srcOrd="0" destOrd="0" presId="urn:microsoft.com/office/officeart/2005/8/layout/chevron1"/>
    <dgm:cxn modelId="{E94FD5E7-785E-46D6-A3A4-B69BA18F51F6}" srcId="{F4BB5D80-CA8E-4D1E-B182-179EB674DFAD}" destId="{4EDFE152-4D6E-4BA7-81AA-D346A79FB50B}" srcOrd="1" destOrd="0" parTransId="{07B8FEDF-424D-4913-9E50-7E1809BFDFE9}" sibTransId="{EEE8AB5B-55FA-466B-AEA8-F78F72EDEBDC}"/>
    <dgm:cxn modelId="{C5296AF7-ECEA-486C-AEE9-E889D454BD8A}" type="presOf" srcId="{4EDFE152-4D6E-4BA7-81AA-D346A79FB50B}" destId="{85256D47-5FAA-47C1-9F9B-AD8DC7BA94F9}" srcOrd="0" destOrd="0" presId="urn:microsoft.com/office/officeart/2005/8/layout/chevron1"/>
    <dgm:cxn modelId="{F3B0CEEC-C524-4A58-968F-C03A2DD49955}" type="presParOf" srcId="{A2E0077B-6368-447F-8269-5488A9B8A1A2}" destId="{5AF2951A-B672-4474-AA49-342988DF40CD}" srcOrd="0" destOrd="0" presId="urn:microsoft.com/office/officeart/2005/8/layout/chevron1"/>
    <dgm:cxn modelId="{6F6CA083-DDDD-49A9-A3BB-941EDAD3E6B6}" type="presParOf" srcId="{A2E0077B-6368-447F-8269-5488A9B8A1A2}" destId="{7AC6C5D1-09DC-4AF4-B072-BB62A97DECED}" srcOrd="1" destOrd="0" presId="urn:microsoft.com/office/officeart/2005/8/layout/chevron1"/>
    <dgm:cxn modelId="{3B378508-B1B0-4395-B722-FAD220C5BFF1}" type="presParOf" srcId="{A2E0077B-6368-447F-8269-5488A9B8A1A2}" destId="{85256D47-5FAA-47C1-9F9B-AD8DC7BA94F9}" srcOrd="2" destOrd="0" presId="urn:microsoft.com/office/officeart/2005/8/layout/chevron1"/>
    <dgm:cxn modelId="{1C859384-7A46-4210-AB0E-0D1A7B0E2308}" type="presParOf" srcId="{A2E0077B-6368-447F-8269-5488A9B8A1A2}" destId="{EE25390C-0E1E-4150-9A0E-97B6048CF603}" srcOrd="3" destOrd="0" presId="urn:microsoft.com/office/officeart/2005/8/layout/chevron1"/>
    <dgm:cxn modelId="{F453A9E9-31EA-4416-B974-74696623FA14}" type="presParOf" srcId="{A2E0077B-6368-447F-8269-5488A9B8A1A2}" destId="{AE459F26-3F44-4024-B1EF-C751EE0EAA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8573D5-C6B2-4F8A-A32F-0F3CE86E8F1B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7B847-91C7-43AD-B212-883ED2C5FCF9}">
      <dgm:prSet phldrT="[Text]"/>
      <dgm:spPr/>
      <dgm:t>
        <a:bodyPr/>
        <a:lstStyle/>
        <a:p>
          <a:r>
            <a:rPr lang="en-US" b="1" dirty="0">
              <a:latin typeface="Sora" pitchFamily="2" charset="0"/>
              <a:cs typeface="Sora" pitchFamily="2" charset="0"/>
            </a:rPr>
            <a:t>Web 1.0 - static</a:t>
          </a:r>
        </a:p>
      </dgm:t>
    </dgm:pt>
    <dgm:pt modelId="{4436B7E3-F318-4918-BDC1-8F2BC6E683D1}" type="parTrans" cxnId="{3E794A94-B2B8-48ED-9E74-8F955D3D1AF4}">
      <dgm:prSet/>
      <dgm:spPr/>
      <dgm:t>
        <a:bodyPr/>
        <a:lstStyle/>
        <a:p>
          <a:endParaRPr lang="en-US"/>
        </a:p>
      </dgm:t>
    </dgm:pt>
    <dgm:pt modelId="{54556CB8-E3AD-47FA-AC6C-788C5151F7EB}" type="sibTrans" cxnId="{3E794A94-B2B8-48ED-9E74-8F955D3D1AF4}">
      <dgm:prSet/>
      <dgm:spPr/>
      <dgm:t>
        <a:bodyPr/>
        <a:lstStyle/>
        <a:p>
          <a:endParaRPr lang="en-US"/>
        </a:p>
      </dgm:t>
    </dgm:pt>
    <dgm:pt modelId="{1F117E15-A5F1-4B2C-A6D6-3B4ACFB2F51C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Browser</a:t>
          </a:r>
        </a:p>
      </dgm:t>
    </dgm:pt>
    <dgm:pt modelId="{A18C4AF1-3FFB-419F-B710-61CE759D6E4E}" type="parTrans" cxnId="{1E99F6DD-0A40-4FA0-997C-84C895D8F4D0}">
      <dgm:prSet/>
      <dgm:spPr/>
      <dgm:t>
        <a:bodyPr/>
        <a:lstStyle/>
        <a:p>
          <a:endParaRPr lang="en-US"/>
        </a:p>
      </dgm:t>
    </dgm:pt>
    <dgm:pt modelId="{6632D7E7-09E9-4997-B192-0EB8E77EE9B3}" type="sibTrans" cxnId="{1E99F6DD-0A40-4FA0-997C-84C895D8F4D0}">
      <dgm:prSet/>
      <dgm:spPr/>
      <dgm:t>
        <a:bodyPr/>
        <a:lstStyle/>
        <a:p>
          <a:endParaRPr lang="en-US"/>
        </a:p>
      </dgm:t>
    </dgm:pt>
    <dgm:pt modelId="{3EB6E66B-F475-42DB-BB41-0A33C30919BE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Websites</a:t>
          </a:r>
        </a:p>
      </dgm:t>
    </dgm:pt>
    <dgm:pt modelId="{F45EB8DE-4517-4F0A-A300-AE8A38D31003}" type="parTrans" cxnId="{DFD3F792-C560-4328-90D1-2FAA4517F3BC}">
      <dgm:prSet/>
      <dgm:spPr/>
      <dgm:t>
        <a:bodyPr/>
        <a:lstStyle/>
        <a:p>
          <a:endParaRPr lang="en-US"/>
        </a:p>
      </dgm:t>
    </dgm:pt>
    <dgm:pt modelId="{DB7920F0-94CC-4861-9D7E-366C48724CCE}" type="sibTrans" cxnId="{DFD3F792-C560-4328-90D1-2FAA4517F3BC}">
      <dgm:prSet/>
      <dgm:spPr/>
      <dgm:t>
        <a:bodyPr/>
        <a:lstStyle/>
        <a:p>
          <a:endParaRPr lang="en-US"/>
        </a:p>
      </dgm:t>
    </dgm:pt>
    <dgm:pt modelId="{3DAD3983-E4D3-4D2A-8908-56F92B29D124}">
      <dgm:prSet phldrT="[Text]"/>
      <dgm:spPr/>
      <dgm:t>
        <a:bodyPr/>
        <a:lstStyle/>
        <a:p>
          <a:r>
            <a:rPr lang="en-US" b="1" dirty="0">
              <a:latin typeface="Sora" pitchFamily="2" charset="0"/>
              <a:cs typeface="Sora" pitchFamily="2" charset="0"/>
            </a:rPr>
            <a:t>Web 2.0 - centralized</a:t>
          </a:r>
        </a:p>
      </dgm:t>
    </dgm:pt>
    <dgm:pt modelId="{80622DBA-2249-4B8B-BA26-93233873ADB4}" type="parTrans" cxnId="{853019A5-D687-4A19-8051-E72DA1DAEEB9}">
      <dgm:prSet/>
      <dgm:spPr/>
      <dgm:t>
        <a:bodyPr/>
        <a:lstStyle/>
        <a:p>
          <a:endParaRPr lang="en-US"/>
        </a:p>
      </dgm:t>
    </dgm:pt>
    <dgm:pt modelId="{FA301B3E-8496-4B80-9D2C-74DE35A167D1}" type="sibTrans" cxnId="{853019A5-D687-4A19-8051-E72DA1DAEEB9}">
      <dgm:prSet/>
      <dgm:spPr/>
      <dgm:t>
        <a:bodyPr/>
        <a:lstStyle/>
        <a:p>
          <a:endParaRPr lang="en-US"/>
        </a:p>
      </dgm:t>
    </dgm:pt>
    <dgm:pt modelId="{4B494B15-2E01-457A-A792-6E27F557A1F0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Mobile</a:t>
          </a:r>
        </a:p>
      </dgm:t>
    </dgm:pt>
    <dgm:pt modelId="{51CDDCAC-F403-4919-978B-7550D3F79F53}" type="parTrans" cxnId="{BDD6B2B7-B053-4148-A0A4-4B57941C7BD3}">
      <dgm:prSet/>
      <dgm:spPr/>
      <dgm:t>
        <a:bodyPr/>
        <a:lstStyle/>
        <a:p>
          <a:endParaRPr lang="en-US"/>
        </a:p>
      </dgm:t>
    </dgm:pt>
    <dgm:pt modelId="{B7C449DF-0238-4CE5-9209-395F5237E34C}" type="sibTrans" cxnId="{BDD6B2B7-B053-4148-A0A4-4B57941C7BD3}">
      <dgm:prSet/>
      <dgm:spPr/>
      <dgm:t>
        <a:bodyPr/>
        <a:lstStyle/>
        <a:p>
          <a:endParaRPr lang="en-US"/>
        </a:p>
      </dgm:t>
    </dgm:pt>
    <dgm:pt modelId="{30608B58-314A-4336-8411-F3ED2599822C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Apps</a:t>
          </a:r>
        </a:p>
      </dgm:t>
    </dgm:pt>
    <dgm:pt modelId="{5710641C-7F3F-494D-B930-08845F7B6D09}" type="parTrans" cxnId="{708698EF-9CB0-43C3-B44E-C1166B788DD7}">
      <dgm:prSet/>
      <dgm:spPr/>
      <dgm:t>
        <a:bodyPr/>
        <a:lstStyle/>
        <a:p>
          <a:endParaRPr lang="en-US"/>
        </a:p>
      </dgm:t>
    </dgm:pt>
    <dgm:pt modelId="{5F990060-F781-4FB0-A6A4-37977917C08F}" type="sibTrans" cxnId="{708698EF-9CB0-43C3-B44E-C1166B788DD7}">
      <dgm:prSet/>
      <dgm:spPr/>
      <dgm:t>
        <a:bodyPr/>
        <a:lstStyle/>
        <a:p>
          <a:endParaRPr lang="en-US"/>
        </a:p>
      </dgm:t>
    </dgm:pt>
    <dgm:pt modelId="{5AEC650C-2689-4012-9024-144AA27C99BB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Servers</a:t>
          </a:r>
        </a:p>
      </dgm:t>
    </dgm:pt>
    <dgm:pt modelId="{EB581A00-0A58-4B99-B713-677D75B28A84}" type="parTrans" cxnId="{FCD06824-8EB9-414A-B04B-68A47F4196FF}">
      <dgm:prSet/>
      <dgm:spPr/>
      <dgm:t>
        <a:bodyPr/>
        <a:lstStyle/>
        <a:p>
          <a:endParaRPr lang="en-US"/>
        </a:p>
      </dgm:t>
    </dgm:pt>
    <dgm:pt modelId="{DAF95190-36D4-457D-A5E3-265AC4214EE4}" type="sibTrans" cxnId="{FCD06824-8EB9-414A-B04B-68A47F4196FF}">
      <dgm:prSet/>
      <dgm:spPr/>
      <dgm:t>
        <a:bodyPr/>
        <a:lstStyle/>
        <a:p>
          <a:endParaRPr lang="en-US"/>
        </a:p>
      </dgm:t>
    </dgm:pt>
    <dgm:pt modelId="{711A6AEE-CAC4-4DDF-A96A-1BB01916719F}">
      <dgm:prSet phldrT="[Text]"/>
      <dgm:spPr/>
      <dgm:t>
        <a:bodyPr/>
        <a:lstStyle/>
        <a:p>
          <a:r>
            <a:rPr lang="en-US" b="1" dirty="0">
              <a:latin typeface="Sora" pitchFamily="2" charset="0"/>
              <a:cs typeface="Sora" pitchFamily="2" charset="0"/>
            </a:rPr>
            <a:t>Web 3.0 - decentralized</a:t>
          </a:r>
        </a:p>
      </dgm:t>
    </dgm:pt>
    <dgm:pt modelId="{342762AB-F185-4909-A2A5-4DFA57220E71}" type="sibTrans" cxnId="{B7233AB5-E61E-434D-AC3F-29B9F84B6D1D}">
      <dgm:prSet/>
      <dgm:spPr/>
      <dgm:t>
        <a:bodyPr/>
        <a:lstStyle/>
        <a:p>
          <a:endParaRPr lang="en-US"/>
        </a:p>
      </dgm:t>
    </dgm:pt>
    <dgm:pt modelId="{6FB70FD6-E707-4205-B0A2-025B51677442}" type="parTrans" cxnId="{B7233AB5-E61E-434D-AC3F-29B9F84B6D1D}">
      <dgm:prSet/>
      <dgm:spPr/>
      <dgm:t>
        <a:bodyPr/>
        <a:lstStyle/>
        <a:p>
          <a:endParaRPr lang="en-US"/>
        </a:p>
      </dgm:t>
    </dgm:pt>
    <dgm:pt modelId="{7950D0E0-0F3F-48FF-9404-270FCBE3A34C}">
      <dgm:prSet phldrT="[Text]"/>
      <dgm:spPr/>
      <dgm:t>
        <a:bodyPr/>
        <a:lstStyle/>
        <a:p>
          <a:pPr algn="ctr"/>
          <a:r>
            <a:rPr lang="en-US" dirty="0">
              <a:latin typeface="Sora" pitchFamily="2" charset="0"/>
              <a:cs typeface="Sora" pitchFamily="2" charset="0"/>
            </a:rPr>
            <a:t>XR</a:t>
          </a:r>
        </a:p>
      </dgm:t>
    </dgm:pt>
    <dgm:pt modelId="{0DDE3D10-5857-43A7-B0B9-C4E075C3D64F}" type="parTrans" cxnId="{AB10B52D-1A0E-4FA1-A40A-321778740A0D}">
      <dgm:prSet/>
      <dgm:spPr/>
      <dgm:t>
        <a:bodyPr/>
        <a:lstStyle/>
        <a:p>
          <a:endParaRPr lang="en-US"/>
        </a:p>
      </dgm:t>
    </dgm:pt>
    <dgm:pt modelId="{811C618D-D323-49FB-8408-7F6B5862EA2C}" type="sibTrans" cxnId="{AB10B52D-1A0E-4FA1-A40A-321778740A0D}">
      <dgm:prSet/>
      <dgm:spPr/>
      <dgm:t>
        <a:bodyPr/>
        <a:lstStyle/>
        <a:p>
          <a:endParaRPr lang="en-US"/>
        </a:p>
      </dgm:t>
    </dgm:pt>
    <dgm:pt modelId="{D722CDB3-32A4-4AEC-95C9-18153B86C40C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A.I</a:t>
          </a:r>
        </a:p>
      </dgm:t>
    </dgm:pt>
    <dgm:pt modelId="{4EF1BE70-20B6-4973-8B8A-491C28A23106}" type="parTrans" cxnId="{D779AA29-848D-448B-ABAA-79723B56FC19}">
      <dgm:prSet/>
      <dgm:spPr/>
      <dgm:t>
        <a:bodyPr/>
        <a:lstStyle/>
        <a:p>
          <a:endParaRPr lang="en-US"/>
        </a:p>
      </dgm:t>
    </dgm:pt>
    <dgm:pt modelId="{2047FE27-3786-442A-A096-AD14D71CBCBE}" type="sibTrans" cxnId="{D779AA29-848D-448B-ABAA-79723B56FC19}">
      <dgm:prSet/>
      <dgm:spPr/>
      <dgm:t>
        <a:bodyPr/>
        <a:lstStyle/>
        <a:p>
          <a:endParaRPr lang="en-US"/>
        </a:p>
      </dgm:t>
    </dgm:pt>
    <dgm:pt modelId="{940E4AA7-74AB-45C5-B086-3FB52FBCFE16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Blockchain</a:t>
          </a:r>
        </a:p>
      </dgm:t>
    </dgm:pt>
    <dgm:pt modelId="{F5422D5A-8F77-43DE-B3C2-5A25851D9488}" type="parTrans" cxnId="{3C70F259-5A49-4784-835F-1683E6F02221}">
      <dgm:prSet/>
      <dgm:spPr/>
      <dgm:t>
        <a:bodyPr/>
        <a:lstStyle/>
        <a:p>
          <a:endParaRPr lang="en-US"/>
        </a:p>
      </dgm:t>
    </dgm:pt>
    <dgm:pt modelId="{F313C869-F6B4-49BD-BBA6-83E5EDB49268}" type="sibTrans" cxnId="{3C70F259-5A49-4784-835F-1683E6F02221}">
      <dgm:prSet/>
      <dgm:spPr/>
      <dgm:t>
        <a:bodyPr/>
        <a:lstStyle/>
        <a:p>
          <a:endParaRPr lang="en-US"/>
        </a:p>
      </dgm:t>
    </dgm:pt>
    <dgm:pt modelId="{A4A140CE-7F57-4AF3-8180-9A73E984E8EC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Cloud</a:t>
          </a:r>
        </a:p>
      </dgm:t>
    </dgm:pt>
    <dgm:pt modelId="{606E6FC1-28B3-4230-A92C-34E7E2856763}" type="parTrans" cxnId="{21F4C0C1-C76A-45CF-BC7C-1B8E7A6646C0}">
      <dgm:prSet/>
      <dgm:spPr/>
      <dgm:t>
        <a:bodyPr/>
        <a:lstStyle/>
        <a:p>
          <a:endParaRPr lang="en-US"/>
        </a:p>
      </dgm:t>
    </dgm:pt>
    <dgm:pt modelId="{0E254708-0C1D-4DA0-BA70-78320FA5A3C2}" type="sibTrans" cxnId="{21F4C0C1-C76A-45CF-BC7C-1B8E7A6646C0}">
      <dgm:prSet/>
      <dgm:spPr/>
      <dgm:t>
        <a:bodyPr/>
        <a:lstStyle/>
        <a:p>
          <a:endParaRPr lang="en-US"/>
        </a:p>
      </dgm:t>
    </dgm:pt>
    <dgm:pt modelId="{1DC85D11-614B-40BC-AE6D-875702420051}" type="pres">
      <dgm:prSet presAssocID="{DF8573D5-C6B2-4F8A-A32F-0F3CE86E8F1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7722D2-DFD8-4ED0-805B-C49F83B98D71}" type="pres">
      <dgm:prSet presAssocID="{5FE7B847-91C7-43AD-B212-883ED2C5FCF9}" presName="root" presStyleCnt="0"/>
      <dgm:spPr/>
    </dgm:pt>
    <dgm:pt modelId="{654D1B6E-B36C-4E6C-8A59-13E30E500630}" type="pres">
      <dgm:prSet presAssocID="{5FE7B847-91C7-43AD-B212-883ED2C5FCF9}" presName="rootComposite" presStyleCnt="0"/>
      <dgm:spPr/>
    </dgm:pt>
    <dgm:pt modelId="{2C1788AB-B3CB-47B4-AD01-4BE1EEC06DB1}" type="pres">
      <dgm:prSet presAssocID="{5FE7B847-91C7-43AD-B212-883ED2C5FCF9}" presName="rootText" presStyleLbl="node1" presStyleIdx="0" presStyleCnt="3"/>
      <dgm:spPr/>
    </dgm:pt>
    <dgm:pt modelId="{33A7F60F-08AE-4405-84AD-DEDB636D2851}" type="pres">
      <dgm:prSet presAssocID="{5FE7B847-91C7-43AD-B212-883ED2C5FCF9}" presName="rootConnector" presStyleLbl="node1" presStyleIdx="0" presStyleCnt="3"/>
      <dgm:spPr/>
    </dgm:pt>
    <dgm:pt modelId="{143FDE89-B686-4E38-8A2C-E56FA34A4271}" type="pres">
      <dgm:prSet presAssocID="{5FE7B847-91C7-43AD-B212-883ED2C5FCF9}" presName="childShape" presStyleCnt="0"/>
      <dgm:spPr/>
    </dgm:pt>
    <dgm:pt modelId="{CD482211-B6D5-43FE-ABEE-4664D5B3FBAC}" type="pres">
      <dgm:prSet presAssocID="{A18C4AF1-3FFB-419F-B710-61CE759D6E4E}" presName="Name13" presStyleLbl="parChTrans1D2" presStyleIdx="0" presStyleCnt="9"/>
      <dgm:spPr/>
    </dgm:pt>
    <dgm:pt modelId="{DA26AFC3-342C-4E28-B92E-F65342CB017D}" type="pres">
      <dgm:prSet presAssocID="{1F117E15-A5F1-4B2C-A6D6-3B4ACFB2F51C}" presName="childText" presStyleLbl="bgAcc1" presStyleIdx="0" presStyleCnt="9">
        <dgm:presLayoutVars>
          <dgm:bulletEnabled val="1"/>
        </dgm:presLayoutVars>
      </dgm:prSet>
      <dgm:spPr/>
    </dgm:pt>
    <dgm:pt modelId="{025DA7A9-14F3-4194-8615-727A670418C4}" type="pres">
      <dgm:prSet presAssocID="{F45EB8DE-4517-4F0A-A300-AE8A38D31003}" presName="Name13" presStyleLbl="parChTrans1D2" presStyleIdx="1" presStyleCnt="9"/>
      <dgm:spPr/>
    </dgm:pt>
    <dgm:pt modelId="{B1B26888-48E6-4E75-BED8-0C19BEC329A6}" type="pres">
      <dgm:prSet presAssocID="{3EB6E66B-F475-42DB-BB41-0A33C30919BE}" presName="childText" presStyleLbl="bgAcc1" presStyleIdx="1" presStyleCnt="9">
        <dgm:presLayoutVars>
          <dgm:bulletEnabled val="1"/>
        </dgm:presLayoutVars>
      </dgm:prSet>
      <dgm:spPr/>
    </dgm:pt>
    <dgm:pt modelId="{0F7D15A0-BA0C-4F7A-8E16-CFD7AE14D761}" type="pres">
      <dgm:prSet presAssocID="{EB581A00-0A58-4B99-B713-677D75B28A84}" presName="Name13" presStyleLbl="parChTrans1D2" presStyleIdx="2" presStyleCnt="9"/>
      <dgm:spPr/>
    </dgm:pt>
    <dgm:pt modelId="{F54D6BCE-B989-464A-B2E1-CAAE6AE4D6B0}" type="pres">
      <dgm:prSet presAssocID="{5AEC650C-2689-4012-9024-144AA27C99BB}" presName="childText" presStyleLbl="bgAcc1" presStyleIdx="2" presStyleCnt="9">
        <dgm:presLayoutVars>
          <dgm:bulletEnabled val="1"/>
        </dgm:presLayoutVars>
      </dgm:prSet>
      <dgm:spPr/>
    </dgm:pt>
    <dgm:pt modelId="{B63C590B-3F38-4049-911C-2706930DCD1A}" type="pres">
      <dgm:prSet presAssocID="{3DAD3983-E4D3-4D2A-8908-56F92B29D124}" presName="root" presStyleCnt="0"/>
      <dgm:spPr/>
    </dgm:pt>
    <dgm:pt modelId="{7AD2DF28-73FD-4BE8-9208-6D0E296D922F}" type="pres">
      <dgm:prSet presAssocID="{3DAD3983-E4D3-4D2A-8908-56F92B29D124}" presName="rootComposite" presStyleCnt="0"/>
      <dgm:spPr/>
    </dgm:pt>
    <dgm:pt modelId="{288CE51C-AB1A-4BFA-9130-9B0DD1626D88}" type="pres">
      <dgm:prSet presAssocID="{3DAD3983-E4D3-4D2A-8908-56F92B29D124}" presName="rootText" presStyleLbl="node1" presStyleIdx="1" presStyleCnt="3"/>
      <dgm:spPr/>
    </dgm:pt>
    <dgm:pt modelId="{DFFCFF26-AD99-42B6-A72B-743ACA7DD74B}" type="pres">
      <dgm:prSet presAssocID="{3DAD3983-E4D3-4D2A-8908-56F92B29D124}" presName="rootConnector" presStyleLbl="node1" presStyleIdx="1" presStyleCnt="3"/>
      <dgm:spPr/>
    </dgm:pt>
    <dgm:pt modelId="{1999E721-7F41-4C99-A729-BE03B8038BC2}" type="pres">
      <dgm:prSet presAssocID="{3DAD3983-E4D3-4D2A-8908-56F92B29D124}" presName="childShape" presStyleCnt="0"/>
      <dgm:spPr/>
    </dgm:pt>
    <dgm:pt modelId="{780F9F98-CBFF-42F6-B21E-8E490ED86E7F}" type="pres">
      <dgm:prSet presAssocID="{51CDDCAC-F403-4919-978B-7550D3F79F53}" presName="Name13" presStyleLbl="parChTrans1D2" presStyleIdx="3" presStyleCnt="9"/>
      <dgm:spPr/>
    </dgm:pt>
    <dgm:pt modelId="{202F257D-07C2-4C02-9FBB-DFC8F5F95E15}" type="pres">
      <dgm:prSet presAssocID="{4B494B15-2E01-457A-A792-6E27F557A1F0}" presName="childText" presStyleLbl="bgAcc1" presStyleIdx="3" presStyleCnt="9">
        <dgm:presLayoutVars>
          <dgm:bulletEnabled val="1"/>
        </dgm:presLayoutVars>
      </dgm:prSet>
      <dgm:spPr/>
    </dgm:pt>
    <dgm:pt modelId="{1B388535-E09A-4809-8D94-D62B0C1A500E}" type="pres">
      <dgm:prSet presAssocID="{5710641C-7F3F-494D-B930-08845F7B6D09}" presName="Name13" presStyleLbl="parChTrans1D2" presStyleIdx="4" presStyleCnt="9"/>
      <dgm:spPr/>
    </dgm:pt>
    <dgm:pt modelId="{0A4BB71C-6694-4807-BB9B-9D7B9EB1DE37}" type="pres">
      <dgm:prSet presAssocID="{30608B58-314A-4336-8411-F3ED2599822C}" presName="childText" presStyleLbl="bgAcc1" presStyleIdx="4" presStyleCnt="9">
        <dgm:presLayoutVars>
          <dgm:bulletEnabled val="1"/>
        </dgm:presLayoutVars>
      </dgm:prSet>
      <dgm:spPr/>
    </dgm:pt>
    <dgm:pt modelId="{5550740B-BC52-4252-8446-0A1FCA709C91}" type="pres">
      <dgm:prSet presAssocID="{606E6FC1-28B3-4230-A92C-34E7E2856763}" presName="Name13" presStyleLbl="parChTrans1D2" presStyleIdx="5" presStyleCnt="9"/>
      <dgm:spPr/>
    </dgm:pt>
    <dgm:pt modelId="{17FFCF69-7E81-48AE-BF54-0BBC1DACF6CC}" type="pres">
      <dgm:prSet presAssocID="{A4A140CE-7F57-4AF3-8180-9A73E984E8EC}" presName="childText" presStyleLbl="bgAcc1" presStyleIdx="5" presStyleCnt="9">
        <dgm:presLayoutVars>
          <dgm:bulletEnabled val="1"/>
        </dgm:presLayoutVars>
      </dgm:prSet>
      <dgm:spPr/>
    </dgm:pt>
    <dgm:pt modelId="{9110DC4B-59C1-442C-981E-F47F6C5A656A}" type="pres">
      <dgm:prSet presAssocID="{711A6AEE-CAC4-4DDF-A96A-1BB01916719F}" presName="root" presStyleCnt="0"/>
      <dgm:spPr/>
    </dgm:pt>
    <dgm:pt modelId="{907C1F0E-3FF1-48FB-A3F0-5275CE3B3CB8}" type="pres">
      <dgm:prSet presAssocID="{711A6AEE-CAC4-4DDF-A96A-1BB01916719F}" presName="rootComposite" presStyleCnt="0"/>
      <dgm:spPr/>
    </dgm:pt>
    <dgm:pt modelId="{5EB1177D-6D01-4885-BAE3-85234B18A075}" type="pres">
      <dgm:prSet presAssocID="{711A6AEE-CAC4-4DDF-A96A-1BB01916719F}" presName="rootText" presStyleLbl="node1" presStyleIdx="2" presStyleCnt="3"/>
      <dgm:spPr/>
    </dgm:pt>
    <dgm:pt modelId="{52AEEB6C-3705-4908-9950-3B7E9C99C4A7}" type="pres">
      <dgm:prSet presAssocID="{711A6AEE-CAC4-4DDF-A96A-1BB01916719F}" presName="rootConnector" presStyleLbl="node1" presStyleIdx="2" presStyleCnt="3"/>
      <dgm:spPr/>
    </dgm:pt>
    <dgm:pt modelId="{D34A0324-920C-4896-B015-31624F787262}" type="pres">
      <dgm:prSet presAssocID="{711A6AEE-CAC4-4DDF-A96A-1BB01916719F}" presName="childShape" presStyleCnt="0"/>
      <dgm:spPr/>
    </dgm:pt>
    <dgm:pt modelId="{1039483A-2431-4EC7-9572-D9261C5B0258}" type="pres">
      <dgm:prSet presAssocID="{0DDE3D10-5857-43A7-B0B9-C4E075C3D64F}" presName="Name13" presStyleLbl="parChTrans1D2" presStyleIdx="6" presStyleCnt="9"/>
      <dgm:spPr/>
    </dgm:pt>
    <dgm:pt modelId="{BFCC0870-7052-47D3-8579-4CC3218438AA}" type="pres">
      <dgm:prSet presAssocID="{7950D0E0-0F3F-48FF-9404-270FCBE3A34C}" presName="childText" presStyleLbl="bgAcc1" presStyleIdx="6" presStyleCnt="9">
        <dgm:presLayoutVars>
          <dgm:bulletEnabled val="1"/>
        </dgm:presLayoutVars>
      </dgm:prSet>
      <dgm:spPr/>
    </dgm:pt>
    <dgm:pt modelId="{0DE09620-207E-4258-BB6D-5C74E6B6587D}" type="pres">
      <dgm:prSet presAssocID="{4EF1BE70-20B6-4973-8B8A-491C28A23106}" presName="Name13" presStyleLbl="parChTrans1D2" presStyleIdx="7" presStyleCnt="9"/>
      <dgm:spPr/>
    </dgm:pt>
    <dgm:pt modelId="{E3D75512-173D-446A-9224-18C290772749}" type="pres">
      <dgm:prSet presAssocID="{D722CDB3-32A4-4AEC-95C9-18153B86C40C}" presName="childText" presStyleLbl="bgAcc1" presStyleIdx="7" presStyleCnt="9">
        <dgm:presLayoutVars>
          <dgm:bulletEnabled val="1"/>
        </dgm:presLayoutVars>
      </dgm:prSet>
      <dgm:spPr/>
    </dgm:pt>
    <dgm:pt modelId="{03E078D2-C267-4144-A4DB-F925B49741EA}" type="pres">
      <dgm:prSet presAssocID="{F5422D5A-8F77-43DE-B3C2-5A25851D9488}" presName="Name13" presStyleLbl="parChTrans1D2" presStyleIdx="8" presStyleCnt="9"/>
      <dgm:spPr/>
    </dgm:pt>
    <dgm:pt modelId="{21072D59-03F9-4502-BB00-2A13EAC7CDCA}" type="pres">
      <dgm:prSet presAssocID="{940E4AA7-74AB-45C5-B086-3FB52FBCFE16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DE2C3304-2B66-4B04-8848-7D00B3900F6E}" type="presOf" srcId="{5710641C-7F3F-494D-B930-08845F7B6D09}" destId="{1B388535-E09A-4809-8D94-D62B0C1A500E}" srcOrd="0" destOrd="0" presId="urn:microsoft.com/office/officeart/2005/8/layout/hierarchy3"/>
    <dgm:cxn modelId="{CBA6290C-E25D-4463-A1EE-F75859C45127}" type="presOf" srcId="{1F117E15-A5F1-4B2C-A6D6-3B4ACFB2F51C}" destId="{DA26AFC3-342C-4E28-B92E-F65342CB017D}" srcOrd="0" destOrd="0" presId="urn:microsoft.com/office/officeart/2005/8/layout/hierarchy3"/>
    <dgm:cxn modelId="{1C471816-8585-4A2E-B93C-46107A13E39D}" type="presOf" srcId="{940E4AA7-74AB-45C5-B086-3FB52FBCFE16}" destId="{21072D59-03F9-4502-BB00-2A13EAC7CDCA}" srcOrd="0" destOrd="0" presId="urn:microsoft.com/office/officeart/2005/8/layout/hierarchy3"/>
    <dgm:cxn modelId="{FCD06824-8EB9-414A-B04B-68A47F4196FF}" srcId="{5FE7B847-91C7-43AD-B212-883ED2C5FCF9}" destId="{5AEC650C-2689-4012-9024-144AA27C99BB}" srcOrd="2" destOrd="0" parTransId="{EB581A00-0A58-4B99-B713-677D75B28A84}" sibTransId="{DAF95190-36D4-457D-A5E3-265AC4214EE4}"/>
    <dgm:cxn modelId="{319F0128-A9E3-4F0B-891A-01B9AE449397}" type="presOf" srcId="{3DAD3983-E4D3-4D2A-8908-56F92B29D124}" destId="{DFFCFF26-AD99-42B6-A72B-743ACA7DD74B}" srcOrd="1" destOrd="0" presId="urn:microsoft.com/office/officeart/2005/8/layout/hierarchy3"/>
    <dgm:cxn modelId="{D779AA29-848D-448B-ABAA-79723B56FC19}" srcId="{711A6AEE-CAC4-4DDF-A96A-1BB01916719F}" destId="{D722CDB3-32A4-4AEC-95C9-18153B86C40C}" srcOrd="1" destOrd="0" parTransId="{4EF1BE70-20B6-4973-8B8A-491C28A23106}" sibTransId="{2047FE27-3786-442A-A096-AD14D71CBCBE}"/>
    <dgm:cxn modelId="{AB10B52D-1A0E-4FA1-A40A-321778740A0D}" srcId="{711A6AEE-CAC4-4DDF-A96A-1BB01916719F}" destId="{7950D0E0-0F3F-48FF-9404-270FCBE3A34C}" srcOrd="0" destOrd="0" parTransId="{0DDE3D10-5857-43A7-B0B9-C4E075C3D64F}" sibTransId="{811C618D-D323-49FB-8408-7F6B5862EA2C}"/>
    <dgm:cxn modelId="{D8721538-72AE-4225-A2FC-E66CDE58ED4E}" type="presOf" srcId="{5FE7B847-91C7-43AD-B212-883ED2C5FCF9}" destId="{2C1788AB-B3CB-47B4-AD01-4BE1EEC06DB1}" srcOrd="0" destOrd="0" presId="urn:microsoft.com/office/officeart/2005/8/layout/hierarchy3"/>
    <dgm:cxn modelId="{6835883F-EA2C-4E15-9552-667B9DB5E070}" type="presOf" srcId="{F45EB8DE-4517-4F0A-A300-AE8A38D31003}" destId="{025DA7A9-14F3-4194-8615-727A670418C4}" srcOrd="0" destOrd="0" presId="urn:microsoft.com/office/officeart/2005/8/layout/hierarchy3"/>
    <dgm:cxn modelId="{602EA95D-FECB-402F-AA71-C829F9EA21CF}" type="presOf" srcId="{30608B58-314A-4336-8411-F3ED2599822C}" destId="{0A4BB71C-6694-4807-BB9B-9D7B9EB1DE37}" srcOrd="0" destOrd="0" presId="urn:microsoft.com/office/officeart/2005/8/layout/hierarchy3"/>
    <dgm:cxn modelId="{0718E95D-BCFB-41D7-9827-2A59D28EE7D3}" type="presOf" srcId="{7950D0E0-0F3F-48FF-9404-270FCBE3A34C}" destId="{BFCC0870-7052-47D3-8579-4CC3218438AA}" srcOrd="0" destOrd="0" presId="urn:microsoft.com/office/officeart/2005/8/layout/hierarchy3"/>
    <dgm:cxn modelId="{6C659245-7CE9-4754-BBE3-8AD01BD88209}" type="presOf" srcId="{4EF1BE70-20B6-4973-8B8A-491C28A23106}" destId="{0DE09620-207E-4258-BB6D-5C74E6B6587D}" srcOrd="0" destOrd="0" presId="urn:microsoft.com/office/officeart/2005/8/layout/hierarchy3"/>
    <dgm:cxn modelId="{FAE30E6D-2667-4F44-91F1-AC04C970540D}" type="presOf" srcId="{EB581A00-0A58-4B99-B713-677D75B28A84}" destId="{0F7D15A0-BA0C-4F7A-8E16-CFD7AE14D761}" srcOrd="0" destOrd="0" presId="urn:microsoft.com/office/officeart/2005/8/layout/hierarchy3"/>
    <dgm:cxn modelId="{9278F252-509A-4B27-AEDB-E70D4E0C7CFB}" type="presOf" srcId="{711A6AEE-CAC4-4DDF-A96A-1BB01916719F}" destId="{52AEEB6C-3705-4908-9950-3B7E9C99C4A7}" srcOrd="1" destOrd="0" presId="urn:microsoft.com/office/officeart/2005/8/layout/hierarchy3"/>
    <dgm:cxn modelId="{3C70F259-5A49-4784-835F-1683E6F02221}" srcId="{711A6AEE-CAC4-4DDF-A96A-1BB01916719F}" destId="{940E4AA7-74AB-45C5-B086-3FB52FBCFE16}" srcOrd="2" destOrd="0" parTransId="{F5422D5A-8F77-43DE-B3C2-5A25851D9488}" sibTransId="{F313C869-F6B4-49BD-BBA6-83E5EDB49268}"/>
    <dgm:cxn modelId="{1683EB89-BDB7-4F8B-A316-260740D417EB}" type="presOf" srcId="{5AEC650C-2689-4012-9024-144AA27C99BB}" destId="{F54D6BCE-B989-464A-B2E1-CAAE6AE4D6B0}" srcOrd="0" destOrd="0" presId="urn:microsoft.com/office/officeart/2005/8/layout/hierarchy3"/>
    <dgm:cxn modelId="{DFD3F792-C560-4328-90D1-2FAA4517F3BC}" srcId="{5FE7B847-91C7-43AD-B212-883ED2C5FCF9}" destId="{3EB6E66B-F475-42DB-BB41-0A33C30919BE}" srcOrd="1" destOrd="0" parTransId="{F45EB8DE-4517-4F0A-A300-AE8A38D31003}" sibTransId="{DB7920F0-94CC-4861-9D7E-366C48724CCE}"/>
    <dgm:cxn modelId="{F15A0993-89F4-437A-875B-1D2BE5C2A6C8}" type="presOf" srcId="{A18C4AF1-3FFB-419F-B710-61CE759D6E4E}" destId="{CD482211-B6D5-43FE-ABEE-4664D5B3FBAC}" srcOrd="0" destOrd="0" presId="urn:microsoft.com/office/officeart/2005/8/layout/hierarchy3"/>
    <dgm:cxn modelId="{3E794A94-B2B8-48ED-9E74-8F955D3D1AF4}" srcId="{DF8573D5-C6B2-4F8A-A32F-0F3CE86E8F1B}" destId="{5FE7B847-91C7-43AD-B212-883ED2C5FCF9}" srcOrd="0" destOrd="0" parTransId="{4436B7E3-F318-4918-BDC1-8F2BC6E683D1}" sibTransId="{54556CB8-E3AD-47FA-AC6C-788C5151F7EB}"/>
    <dgm:cxn modelId="{E168A6A4-E7D4-43CC-8EA1-F42019E4FF46}" type="presOf" srcId="{51CDDCAC-F403-4919-978B-7550D3F79F53}" destId="{780F9F98-CBFF-42F6-B21E-8E490ED86E7F}" srcOrd="0" destOrd="0" presId="urn:microsoft.com/office/officeart/2005/8/layout/hierarchy3"/>
    <dgm:cxn modelId="{853019A5-D687-4A19-8051-E72DA1DAEEB9}" srcId="{DF8573D5-C6B2-4F8A-A32F-0F3CE86E8F1B}" destId="{3DAD3983-E4D3-4D2A-8908-56F92B29D124}" srcOrd="1" destOrd="0" parTransId="{80622DBA-2249-4B8B-BA26-93233873ADB4}" sibTransId="{FA301B3E-8496-4B80-9D2C-74DE35A167D1}"/>
    <dgm:cxn modelId="{3EA5C4A9-41F8-4B9F-B8D0-A777DED92CAA}" type="presOf" srcId="{A4A140CE-7F57-4AF3-8180-9A73E984E8EC}" destId="{17FFCF69-7E81-48AE-BF54-0BBC1DACF6CC}" srcOrd="0" destOrd="0" presId="urn:microsoft.com/office/officeart/2005/8/layout/hierarchy3"/>
    <dgm:cxn modelId="{B7233AB5-E61E-434D-AC3F-29B9F84B6D1D}" srcId="{DF8573D5-C6B2-4F8A-A32F-0F3CE86E8F1B}" destId="{711A6AEE-CAC4-4DDF-A96A-1BB01916719F}" srcOrd="2" destOrd="0" parTransId="{6FB70FD6-E707-4205-B0A2-025B51677442}" sibTransId="{342762AB-F185-4909-A2A5-4DFA57220E71}"/>
    <dgm:cxn modelId="{BDD6B2B7-B053-4148-A0A4-4B57941C7BD3}" srcId="{3DAD3983-E4D3-4D2A-8908-56F92B29D124}" destId="{4B494B15-2E01-457A-A792-6E27F557A1F0}" srcOrd="0" destOrd="0" parTransId="{51CDDCAC-F403-4919-978B-7550D3F79F53}" sibTransId="{B7C449DF-0238-4CE5-9209-395F5237E34C}"/>
    <dgm:cxn modelId="{21F4C0C1-C76A-45CF-BC7C-1B8E7A6646C0}" srcId="{3DAD3983-E4D3-4D2A-8908-56F92B29D124}" destId="{A4A140CE-7F57-4AF3-8180-9A73E984E8EC}" srcOrd="2" destOrd="0" parTransId="{606E6FC1-28B3-4230-A92C-34E7E2856763}" sibTransId="{0E254708-0C1D-4DA0-BA70-78320FA5A3C2}"/>
    <dgm:cxn modelId="{6EBF3FCE-1CA1-4995-92D4-7BB311E0F682}" type="presOf" srcId="{3DAD3983-E4D3-4D2A-8908-56F92B29D124}" destId="{288CE51C-AB1A-4BFA-9130-9B0DD1626D88}" srcOrd="0" destOrd="0" presId="urn:microsoft.com/office/officeart/2005/8/layout/hierarchy3"/>
    <dgm:cxn modelId="{026172CF-E381-4EF6-8D8C-8A7DFF1CD4C6}" type="presOf" srcId="{5FE7B847-91C7-43AD-B212-883ED2C5FCF9}" destId="{33A7F60F-08AE-4405-84AD-DEDB636D2851}" srcOrd="1" destOrd="0" presId="urn:microsoft.com/office/officeart/2005/8/layout/hierarchy3"/>
    <dgm:cxn modelId="{E52269D2-1CAD-4A56-A93C-2A9F2831A4ED}" type="presOf" srcId="{D722CDB3-32A4-4AEC-95C9-18153B86C40C}" destId="{E3D75512-173D-446A-9224-18C290772749}" srcOrd="0" destOrd="0" presId="urn:microsoft.com/office/officeart/2005/8/layout/hierarchy3"/>
    <dgm:cxn modelId="{80509AD4-58D3-43C4-9770-5E697DA439BE}" type="presOf" srcId="{606E6FC1-28B3-4230-A92C-34E7E2856763}" destId="{5550740B-BC52-4252-8446-0A1FCA709C91}" srcOrd="0" destOrd="0" presId="urn:microsoft.com/office/officeart/2005/8/layout/hierarchy3"/>
    <dgm:cxn modelId="{1E99F6DD-0A40-4FA0-997C-84C895D8F4D0}" srcId="{5FE7B847-91C7-43AD-B212-883ED2C5FCF9}" destId="{1F117E15-A5F1-4B2C-A6D6-3B4ACFB2F51C}" srcOrd="0" destOrd="0" parTransId="{A18C4AF1-3FFB-419F-B710-61CE759D6E4E}" sibTransId="{6632D7E7-09E9-4997-B192-0EB8E77EE9B3}"/>
    <dgm:cxn modelId="{D8A9AFE8-0075-4B70-93F6-8E95FA329515}" type="presOf" srcId="{3EB6E66B-F475-42DB-BB41-0A33C30919BE}" destId="{B1B26888-48E6-4E75-BED8-0C19BEC329A6}" srcOrd="0" destOrd="0" presId="urn:microsoft.com/office/officeart/2005/8/layout/hierarchy3"/>
    <dgm:cxn modelId="{744178E9-DF40-4CF5-B4A6-26F9C08F8A20}" type="presOf" srcId="{4B494B15-2E01-457A-A792-6E27F557A1F0}" destId="{202F257D-07C2-4C02-9FBB-DFC8F5F95E15}" srcOrd="0" destOrd="0" presId="urn:microsoft.com/office/officeart/2005/8/layout/hierarchy3"/>
    <dgm:cxn modelId="{2F906DEE-F4F3-4615-B545-EC4FCE15CA5D}" type="presOf" srcId="{711A6AEE-CAC4-4DDF-A96A-1BB01916719F}" destId="{5EB1177D-6D01-4885-BAE3-85234B18A075}" srcOrd="0" destOrd="0" presId="urn:microsoft.com/office/officeart/2005/8/layout/hierarchy3"/>
    <dgm:cxn modelId="{708698EF-9CB0-43C3-B44E-C1166B788DD7}" srcId="{3DAD3983-E4D3-4D2A-8908-56F92B29D124}" destId="{30608B58-314A-4336-8411-F3ED2599822C}" srcOrd="1" destOrd="0" parTransId="{5710641C-7F3F-494D-B930-08845F7B6D09}" sibTransId="{5F990060-F781-4FB0-A6A4-37977917C08F}"/>
    <dgm:cxn modelId="{9E6524F5-4CDD-4F2A-A9AA-A15FC0DBA4F2}" type="presOf" srcId="{F5422D5A-8F77-43DE-B3C2-5A25851D9488}" destId="{03E078D2-C267-4144-A4DB-F925B49741EA}" srcOrd="0" destOrd="0" presId="urn:microsoft.com/office/officeart/2005/8/layout/hierarchy3"/>
    <dgm:cxn modelId="{279225F7-7B3A-46E8-9818-A0EE18DA81A8}" type="presOf" srcId="{0DDE3D10-5857-43A7-B0B9-C4E075C3D64F}" destId="{1039483A-2431-4EC7-9572-D9261C5B0258}" srcOrd="0" destOrd="0" presId="urn:microsoft.com/office/officeart/2005/8/layout/hierarchy3"/>
    <dgm:cxn modelId="{08037DFB-E5F6-4732-98AD-398E6DEED72B}" type="presOf" srcId="{DF8573D5-C6B2-4F8A-A32F-0F3CE86E8F1B}" destId="{1DC85D11-614B-40BC-AE6D-875702420051}" srcOrd="0" destOrd="0" presId="urn:microsoft.com/office/officeart/2005/8/layout/hierarchy3"/>
    <dgm:cxn modelId="{9B11E32C-F5C7-4121-9D5D-9FAF8995C434}" type="presParOf" srcId="{1DC85D11-614B-40BC-AE6D-875702420051}" destId="{3C7722D2-DFD8-4ED0-805B-C49F83B98D71}" srcOrd="0" destOrd="0" presId="urn:microsoft.com/office/officeart/2005/8/layout/hierarchy3"/>
    <dgm:cxn modelId="{08A12F33-571A-46F8-B677-1A5B83596232}" type="presParOf" srcId="{3C7722D2-DFD8-4ED0-805B-C49F83B98D71}" destId="{654D1B6E-B36C-4E6C-8A59-13E30E500630}" srcOrd="0" destOrd="0" presId="urn:microsoft.com/office/officeart/2005/8/layout/hierarchy3"/>
    <dgm:cxn modelId="{57664833-BD9D-466A-A7FC-FE7976CC1836}" type="presParOf" srcId="{654D1B6E-B36C-4E6C-8A59-13E30E500630}" destId="{2C1788AB-B3CB-47B4-AD01-4BE1EEC06DB1}" srcOrd="0" destOrd="0" presId="urn:microsoft.com/office/officeart/2005/8/layout/hierarchy3"/>
    <dgm:cxn modelId="{5FEF86DF-7ACA-46CE-8DFC-180190076D46}" type="presParOf" srcId="{654D1B6E-B36C-4E6C-8A59-13E30E500630}" destId="{33A7F60F-08AE-4405-84AD-DEDB636D2851}" srcOrd="1" destOrd="0" presId="urn:microsoft.com/office/officeart/2005/8/layout/hierarchy3"/>
    <dgm:cxn modelId="{CCA7DCC9-1A10-4BF5-A0F7-22DFE9A1F5B0}" type="presParOf" srcId="{3C7722D2-DFD8-4ED0-805B-C49F83B98D71}" destId="{143FDE89-B686-4E38-8A2C-E56FA34A4271}" srcOrd="1" destOrd="0" presId="urn:microsoft.com/office/officeart/2005/8/layout/hierarchy3"/>
    <dgm:cxn modelId="{B7CC6947-ADB5-44B7-8EA4-C0B43D6533FC}" type="presParOf" srcId="{143FDE89-B686-4E38-8A2C-E56FA34A4271}" destId="{CD482211-B6D5-43FE-ABEE-4664D5B3FBAC}" srcOrd="0" destOrd="0" presId="urn:microsoft.com/office/officeart/2005/8/layout/hierarchy3"/>
    <dgm:cxn modelId="{70AD8630-793D-41BF-9A8E-52D5FCCC743D}" type="presParOf" srcId="{143FDE89-B686-4E38-8A2C-E56FA34A4271}" destId="{DA26AFC3-342C-4E28-B92E-F65342CB017D}" srcOrd="1" destOrd="0" presId="urn:microsoft.com/office/officeart/2005/8/layout/hierarchy3"/>
    <dgm:cxn modelId="{03F2C8D1-3D9D-4E40-B837-9429A7206BCF}" type="presParOf" srcId="{143FDE89-B686-4E38-8A2C-E56FA34A4271}" destId="{025DA7A9-14F3-4194-8615-727A670418C4}" srcOrd="2" destOrd="0" presId="urn:microsoft.com/office/officeart/2005/8/layout/hierarchy3"/>
    <dgm:cxn modelId="{4FF4832A-84DD-45B3-8D8C-9F4FF27D79D9}" type="presParOf" srcId="{143FDE89-B686-4E38-8A2C-E56FA34A4271}" destId="{B1B26888-48E6-4E75-BED8-0C19BEC329A6}" srcOrd="3" destOrd="0" presId="urn:microsoft.com/office/officeart/2005/8/layout/hierarchy3"/>
    <dgm:cxn modelId="{4A3B96FD-EAD6-4C5A-B7A4-614E1E0D1689}" type="presParOf" srcId="{143FDE89-B686-4E38-8A2C-E56FA34A4271}" destId="{0F7D15A0-BA0C-4F7A-8E16-CFD7AE14D761}" srcOrd="4" destOrd="0" presId="urn:microsoft.com/office/officeart/2005/8/layout/hierarchy3"/>
    <dgm:cxn modelId="{CEFE8D87-AFE3-44FB-9315-5F3A62642702}" type="presParOf" srcId="{143FDE89-B686-4E38-8A2C-E56FA34A4271}" destId="{F54D6BCE-B989-464A-B2E1-CAAE6AE4D6B0}" srcOrd="5" destOrd="0" presId="urn:microsoft.com/office/officeart/2005/8/layout/hierarchy3"/>
    <dgm:cxn modelId="{679FF09C-7ECC-4D6B-8C21-9E4691365835}" type="presParOf" srcId="{1DC85D11-614B-40BC-AE6D-875702420051}" destId="{B63C590B-3F38-4049-911C-2706930DCD1A}" srcOrd="1" destOrd="0" presId="urn:microsoft.com/office/officeart/2005/8/layout/hierarchy3"/>
    <dgm:cxn modelId="{842F598A-7C00-4007-A026-BC9C20C70737}" type="presParOf" srcId="{B63C590B-3F38-4049-911C-2706930DCD1A}" destId="{7AD2DF28-73FD-4BE8-9208-6D0E296D922F}" srcOrd="0" destOrd="0" presId="urn:microsoft.com/office/officeart/2005/8/layout/hierarchy3"/>
    <dgm:cxn modelId="{5DE5ABD8-9EEC-4DA2-9D46-262966F022E4}" type="presParOf" srcId="{7AD2DF28-73FD-4BE8-9208-6D0E296D922F}" destId="{288CE51C-AB1A-4BFA-9130-9B0DD1626D88}" srcOrd="0" destOrd="0" presId="urn:microsoft.com/office/officeart/2005/8/layout/hierarchy3"/>
    <dgm:cxn modelId="{F79ECACA-7F91-4FF1-A706-3DD5DBDD6840}" type="presParOf" srcId="{7AD2DF28-73FD-4BE8-9208-6D0E296D922F}" destId="{DFFCFF26-AD99-42B6-A72B-743ACA7DD74B}" srcOrd="1" destOrd="0" presId="urn:microsoft.com/office/officeart/2005/8/layout/hierarchy3"/>
    <dgm:cxn modelId="{60E4FDB4-6ADB-4B3A-863D-818C536CA948}" type="presParOf" srcId="{B63C590B-3F38-4049-911C-2706930DCD1A}" destId="{1999E721-7F41-4C99-A729-BE03B8038BC2}" srcOrd="1" destOrd="0" presId="urn:microsoft.com/office/officeart/2005/8/layout/hierarchy3"/>
    <dgm:cxn modelId="{D38BA249-B142-481E-9E41-235A802816AF}" type="presParOf" srcId="{1999E721-7F41-4C99-A729-BE03B8038BC2}" destId="{780F9F98-CBFF-42F6-B21E-8E490ED86E7F}" srcOrd="0" destOrd="0" presId="urn:microsoft.com/office/officeart/2005/8/layout/hierarchy3"/>
    <dgm:cxn modelId="{BB3B1BB0-EB58-4A79-A2EB-9057E4DDB0B4}" type="presParOf" srcId="{1999E721-7F41-4C99-A729-BE03B8038BC2}" destId="{202F257D-07C2-4C02-9FBB-DFC8F5F95E15}" srcOrd="1" destOrd="0" presId="urn:microsoft.com/office/officeart/2005/8/layout/hierarchy3"/>
    <dgm:cxn modelId="{4A26DCD4-C70D-4B7C-B72C-D248A0BB558A}" type="presParOf" srcId="{1999E721-7F41-4C99-A729-BE03B8038BC2}" destId="{1B388535-E09A-4809-8D94-D62B0C1A500E}" srcOrd="2" destOrd="0" presId="urn:microsoft.com/office/officeart/2005/8/layout/hierarchy3"/>
    <dgm:cxn modelId="{D2F0B4FA-C0BB-4F17-8AFF-C437C46BD316}" type="presParOf" srcId="{1999E721-7F41-4C99-A729-BE03B8038BC2}" destId="{0A4BB71C-6694-4807-BB9B-9D7B9EB1DE37}" srcOrd="3" destOrd="0" presId="urn:microsoft.com/office/officeart/2005/8/layout/hierarchy3"/>
    <dgm:cxn modelId="{53D99E95-8F34-4F49-9747-A03FB40A444F}" type="presParOf" srcId="{1999E721-7F41-4C99-A729-BE03B8038BC2}" destId="{5550740B-BC52-4252-8446-0A1FCA709C91}" srcOrd="4" destOrd="0" presId="urn:microsoft.com/office/officeart/2005/8/layout/hierarchy3"/>
    <dgm:cxn modelId="{5D193474-DFB9-46BA-83F7-0AD9EC7975FF}" type="presParOf" srcId="{1999E721-7F41-4C99-A729-BE03B8038BC2}" destId="{17FFCF69-7E81-48AE-BF54-0BBC1DACF6CC}" srcOrd="5" destOrd="0" presId="urn:microsoft.com/office/officeart/2005/8/layout/hierarchy3"/>
    <dgm:cxn modelId="{88FF99D2-F04A-43D3-AFDD-ED5F1B3AA756}" type="presParOf" srcId="{1DC85D11-614B-40BC-AE6D-875702420051}" destId="{9110DC4B-59C1-442C-981E-F47F6C5A656A}" srcOrd="2" destOrd="0" presId="urn:microsoft.com/office/officeart/2005/8/layout/hierarchy3"/>
    <dgm:cxn modelId="{0F2951BC-5799-4169-B3F3-CB9C1B4BAEA7}" type="presParOf" srcId="{9110DC4B-59C1-442C-981E-F47F6C5A656A}" destId="{907C1F0E-3FF1-48FB-A3F0-5275CE3B3CB8}" srcOrd="0" destOrd="0" presId="urn:microsoft.com/office/officeart/2005/8/layout/hierarchy3"/>
    <dgm:cxn modelId="{3D11CA9E-FFBC-469B-8E25-E7F8E82DC709}" type="presParOf" srcId="{907C1F0E-3FF1-48FB-A3F0-5275CE3B3CB8}" destId="{5EB1177D-6D01-4885-BAE3-85234B18A075}" srcOrd="0" destOrd="0" presId="urn:microsoft.com/office/officeart/2005/8/layout/hierarchy3"/>
    <dgm:cxn modelId="{994489D1-FDF8-444C-BB82-BDC0342FCB34}" type="presParOf" srcId="{907C1F0E-3FF1-48FB-A3F0-5275CE3B3CB8}" destId="{52AEEB6C-3705-4908-9950-3B7E9C99C4A7}" srcOrd="1" destOrd="0" presId="urn:microsoft.com/office/officeart/2005/8/layout/hierarchy3"/>
    <dgm:cxn modelId="{368FC8B1-94AF-4C98-B755-FDF80D1DBE20}" type="presParOf" srcId="{9110DC4B-59C1-442C-981E-F47F6C5A656A}" destId="{D34A0324-920C-4896-B015-31624F787262}" srcOrd="1" destOrd="0" presId="urn:microsoft.com/office/officeart/2005/8/layout/hierarchy3"/>
    <dgm:cxn modelId="{3FCCE5E4-CCA7-452E-BAA4-AF59B59821BD}" type="presParOf" srcId="{D34A0324-920C-4896-B015-31624F787262}" destId="{1039483A-2431-4EC7-9572-D9261C5B0258}" srcOrd="0" destOrd="0" presId="urn:microsoft.com/office/officeart/2005/8/layout/hierarchy3"/>
    <dgm:cxn modelId="{70667664-E15A-4D22-9588-81E748AB0A31}" type="presParOf" srcId="{D34A0324-920C-4896-B015-31624F787262}" destId="{BFCC0870-7052-47D3-8579-4CC3218438AA}" srcOrd="1" destOrd="0" presId="urn:microsoft.com/office/officeart/2005/8/layout/hierarchy3"/>
    <dgm:cxn modelId="{E63E7DFA-BB24-4AF6-A3BC-909662CFAEE3}" type="presParOf" srcId="{D34A0324-920C-4896-B015-31624F787262}" destId="{0DE09620-207E-4258-BB6D-5C74E6B6587D}" srcOrd="2" destOrd="0" presId="urn:microsoft.com/office/officeart/2005/8/layout/hierarchy3"/>
    <dgm:cxn modelId="{D55EA22A-E610-4D2D-BA7B-7E7428A3E10A}" type="presParOf" srcId="{D34A0324-920C-4896-B015-31624F787262}" destId="{E3D75512-173D-446A-9224-18C290772749}" srcOrd="3" destOrd="0" presId="urn:microsoft.com/office/officeart/2005/8/layout/hierarchy3"/>
    <dgm:cxn modelId="{DF507133-F49F-4A36-90C0-21562CE79CD9}" type="presParOf" srcId="{D34A0324-920C-4896-B015-31624F787262}" destId="{03E078D2-C267-4144-A4DB-F925B49741EA}" srcOrd="4" destOrd="0" presId="urn:microsoft.com/office/officeart/2005/8/layout/hierarchy3"/>
    <dgm:cxn modelId="{5EB118CB-6932-4876-BCCB-06B22868392E}" type="presParOf" srcId="{D34A0324-920C-4896-B015-31624F787262}" destId="{21072D59-03F9-4502-BB00-2A13EAC7CDC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85A6F0-95A1-4EFF-BBCD-1EEF784C6481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FA153B-664F-4ED8-AFF5-EA82CBC58DA8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Reality</a:t>
          </a:r>
        </a:p>
      </dgm:t>
    </dgm:pt>
    <dgm:pt modelId="{5CF12A2E-3043-4878-B3EB-5C5AF0F6221E}" type="parTrans" cxnId="{F5838FBA-A62C-46BC-B704-479DA6AD556C}">
      <dgm:prSet/>
      <dgm:spPr/>
      <dgm:t>
        <a:bodyPr/>
        <a:lstStyle/>
        <a:p>
          <a:endParaRPr lang="en-US"/>
        </a:p>
      </dgm:t>
    </dgm:pt>
    <dgm:pt modelId="{F3441AF2-FA23-4935-BBD3-B5F5AC9908D7}" type="sibTrans" cxnId="{F5838FBA-A62C-46BC-B704-479DA6AD556C}">
      <dgm:prSet/>
      <dgm:spPr/>
      <dgm:t>
        <a:bodyPr/>
        <a:lstStyle/>
        <a:p>
          <a:endParaRPr lang="en-US"/>
        </a:p>
      </dgm:t>
    </dgm:pt>
    <dgm:pt modelId="{73501AE6-6761-47FC-B972-03F3F4D675E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Lifestyle</a:t>
          </a:r>
        </a:p>
      </dgm:t>
    </dgm:pt>
    <dgm:pt modelId="{6918A44E-6F60-488D-8CF2-A3DEE805A121}" type="parTrans" cxnId="{1AA6898E-7362-4BF9-B959-F4756B81A68A}">
      <dgm:prSet/>
      <dgm:spPr/>
      <dgm:t>
        <a:bodyPr/>
        <a:lstStyle/>
        <a:p>
          <a:endParaRPr lang="en-US"/>
        </a:p>
      </dgm:t>
    </dgm:pt>
    <dgm:pt modelId="{28FC09FD-8F9C-4BE2-9805-FB6DD0557FA0}" type="sibTrans" cxnId="{1AA6898E-7362-4BF9-B959-F4756B81A68A}">
      <dgm:prSet/>
      <dgm:spPr/>
      <dgm:t>
        <a:bodyPr/>
        <a:lstStyle/>
        <a:p>
          <a:endParaRPr lang="en-US"/>
        </a:p>
      </dgm:t>
    </dgm:pt>
    <dgm:pt modelId="{4AD5D8AD-F587-4183-8AC3-E039373E25CF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Possibility</a:t>
          </a:r>
        </a:p>
      </dgm:t>
    </dgm:pt>
    <dgm:pt modelId="{CC02704C-4E4F-4AE7-BC8A-115BAFE9BAFC}" type="parTrans" cxnId="{EA60FEF3-FA61-4077-ACA9-26A3DBEA7681}">
      <dgm:prSet/>
      <dgm:spPr/>
      <dgm:t>
        <a:bodyPr/>
        <a:lstStyle/>
        <a:p>
          <a:endParaRPr lang="en-US"/>
        </a:p>
      </dgm:t>
    </dgm:pt>
    <dgm:pt modelId="{F42DFB0F-6143-48D4-B10D-E5F339B0C8E3}" type="sibTrans" cxnId="{EA60FEF3-FA61-4077-ACA9-26A3DBEA7681}">
      <dgm:prSet/>
      <dgm:spPr/>
      <dgm:t>
        <a:bodyPr/>
        <a:lstStyle/>
        <a:p>
          <a:endParaRPr lang="en-US"/>
        </a:p>
      </dgm:t>
    </dgm:pt>
    <dgm:pt modelId="{52E42443-F4C2-4455-A970-9444A1436182}">
      <dgm:prSet phldrT="[Text]"/>
      <dgm:spPr/>
      <dgm:t>
        <a:bodyPr/>
        <a:lstStyle/>
        <a:p>
          <a:r>
            <a:rPr lang="en-US"/>
            <a:t>Second Life</a:t>
          </a:r>
        </a:p>
      </dgm:t>
    </dgm:pt>
    <dgm:pt modelId="{F2B8F136-81EE-4D34-9BDD-02E9BAE8D29D}" type="parTrans" cxnId="{39ADDD89-4BB4-4D44-A305-FDB55D24B521}">
      <dgm:prSet/>
      <dgm:spPr/>
      <dgm:t>
        <a:bodyPr/>
        <a:lstStyle/>
        <a:p>
          <a:endParaRPr lang="en-US"/>
        </a:p>
      </dgm:t>
    </dgm:pt>
    <dgm:pt modelId="{FAC26BFA-6B86-4AA8-9FB3-003AFA665432}" type="sibTrans" cxnId="{39ADDD89-4BB4-4D44-A305-FDB55D24B521}">
      <dgm:prSet/>
      <dgm:spPr/>
      <dgm:t>
        <a:bodyPr/>
        <a:lstStyle/>
        <a:p>
          <a:endParaRPr lang="en-US"/>
        </a:p>
      </dgm:t>
    </dgm:pt>
    <dgm:pt modelId="{DF6790CD-7CF2-4C23-A2FA-A047DD0CB881}" type="pres">
      <dgm:prSet presAssocID="{5A85A6F0-95A1-4EFF-BBCD-1EEF784C6481}" presName="Name0" presStyleCnt="0">
        <dgm:presLayoutVars>
          <dgm:chMax val="4"/>
          <dgm:resizeHandles val="exact"/>
        </dgm:presLayoutVars>
      </dgm:prSet>
      <dgm:spPr/>
    </dgm:pt>
    <dgm:pt modelId="{859E3E38-2EFF-4B97-B4D5-8E3EBDD5F602}" type="pres">
      <dgm:prSet presAssocID="{5A85A6F0-95A1-4EFF-BBCD-1EEF784C6481}" presName="ellipse" presStyleLbl="trBgShp" presStyleIdx="0" presStyleCnt="1"/>
      <dgm:spPr/>
    </dgm:pt>
    <dgm:pt modelId="{0A0997AB-454F-406B-BA0A-E6370BCCDE09}" type="pres">
      <dgm:prSet presAssocID="{5A85A6F0-95A1-4EFF-BBCD-1EEF784C6481}" presName="arrow1" presStyleLbl="fgShp" presStyleIdx="0" presStyleCnt="1"/>
      <dgm:spPr/>
    </dgm:pt>
    <dgm:pt modelId="{1DA2A1C0-D7A6-4B58-8A42-6E110926D3B4}" type="pres">
      <dgm:prSet presAssocID="{5A85A6F0-95A1-4EFF-BBCD-1EEF784C6481}" presName="rectangle" presStyleLbl="revTx" presStyleIdx="0" presStyleCnt="1">
        <dgm:presLayoutVars>
          <dgm:bulletEnabled val="1"/>
        </dgm:presLayoutVars>
      </dgm:prSet>
      <dgm:spPr/>
    </dgm:pt>
    <dgm:pt modelId="{1BE7EE0F-4120-441B-8383-FD119953D7F4}" type="pres">
      <dgm:prSet presAssocID="{73501AE6-6761-47FC-B972-03F3F4D675E7}" presName="item1" presStyleLbl="node1" presStyleIdx="0" presStyleCnt="3" custScaleX="115762" custScaleY="113986">
        <dgm:presLayoutVars>
          <dgm:bulletEnabled val="1"/>
        </dgm:presLayoutVars>
      </dgm:prSet>
      <dgm:spPr/>
    </dgm:pt>
    <dgm:pt modelId="{15398E6A-7028-4EF2-87EF-E3AF529E16CD}" type="pres">
      <dgm:prSet presAssocID="{4AD5D8AD-F587-4183-8AC3-E039373E25CF}" presName="item2" presStyleLbl="node1" presStyleIdx="1" presStyleCnt="3" custScaleX="117576" custScaleY="117576">
        <dgm:presLayoutVars>
          <dgm:bulletEnabled val="1"/>
        </dgm:presLayoutVars>
      </dgm:prSet>
      <dgm:spPr/>
    </dgm:pt>
    <dgm:pt modelId="{A048D81E-3A1B-4C89-AEDF-D57D94A73B9D}" type="pres">
      <dgm:prSet presAssocID="{52E42443-F4C2-4455-A970-9444A1436182}" presName="item3" presStyleLbl="node1" presStyleIdx="2" presStyleCnt="3" custScaleX="115171" custScaleY="115171">
        <dgm:presLayoutVars>
          <dgm:bulletEnabled val="1"/>
        </dgm:presLayoutVars>
      </dgm:prSet>
      <dgm:spPr/>
    </dgm:pt>
    <dgm:pt modelId="{4D80236F-9990-4D10-960D-8F17AA18C98C}" type="pres">
      <dgm:prSet presAssocID="{5A85A6F0-95A1-4EFF-BBCD-1EEF784C6481}" presName="funnel" presStyleLbl="trAlignAcc1" presStyleIdx="0" presStyleCnt="1"/>
      <dgm:spPr/>
    </dgm:pt>
  </dgm:ptLst>
  <dgm:cxnLst>
    <dgm:cxn modelId="{15AD3E48-58E1-44E7-8A61-78E9C265B98E}" type="presOf" srcId="{10FA153B-664F-4ED8-AFF5-EA82CBC58DA8}" destId="{A048D81E-3A1B-4C89-AEDF-D57D94A73B9D}" srcOrd="0" destOrd="0" presId="urn:microsoft.com/office/officeart/2005/8/layout/funnel1"/>
    <dgm:cxn modelId="{2CF2D07D-C25E-4060-A3A3-01B4726CB8C9}" type="presOf" srcId="{5A85A6F0-95A1-4EFF-BBCD-1EEF784C6481}" destId="{DF6790CD-7CF2-4C23-A2FA-A047DD0CB881}" srcOrd="0" destOrd="0" presId="urn:microsoft.com/office/officeart/2005/8/layout/funnel1"/>
    <dgm:cxn modelId="{39ADDD89-4BB4-4D44-A305-FDB55D24B521}" srcId="{5A85A6F0-95A1-4EFF-BBCD-1EEF784C6481}" destId="{52E42443-F4C2-4455-A970-9444A1436182}" srcOrd="3" destOrd="0" parTransId="{F2B8F136-81EE-4D34-9BDD-02E9BAE8D29D}" sibTransId="{FAC26BFA-6B86-4AA8-9FB3-003AFA665432}"/>
    <dgm:cxn modelId="{1AA6898E-7362-4BF9-B959-F4756B81A68A}" srcId="{5A85A6F0-95A1-4EFF-BBCD-1EEF784C6481}" destId="{73501AE6-6761-47FC-B972-03F3F4D675E7}" srcOrd="1" destOrd="0" parTransId="{6918A44E-6F60-488D-8CF2-A3DEE805A121}" sibTransId="{28FC09FD-8F9C-4BE2-9805-FB6DD0557FA0}"/>
    <dgm:cxn modelId="{FCBDA097-610A-492B-A070-AB922EBB4873}" type="presOf" srcId="{52E42443-F4C2-4455-A970-9444A1436182}" destId="{1DA2A1C0-D7A6-4B58-8A42-6E110926D3B4}" srcOrd="0" destOrd="0" presId="urn:microsoft.com/office/officeart/2005/8/layout/funnel1"/>
    <dgm:cxn modelId="{F5838FBA-A62C-46BC-B704-479DA6AD556C}" srcId="{5A85A6F0-95A1-4EFF-BBCD-1EEF784C6481}" destId="{10FA153B-664F-4ED8-AFF5-EA82CBC58DA8}" srcOrd="0" destOrd="0" parTransId="{5CF12A2E-3043-4878-B3EB-5C5AF0F6221E}" sibTransId="{F3441AF2-FA23-4935-BBD3-B5F5AC9908D7}"/>
    <dgm:cxn modelId="{53E366BF-4C5A-455B-B177-F8122C6DD1C7}" type="presOf" srcId="{73501AE6-6761-47FC-B972-03F3F4D675E7}" destId="{15398E6A-7028-4EF2-87EF-E3AF529E16CD}" srcOrd="0" destOrd="0" presId="urn:microsoft.com/office/officeart/2005/8/layout/funnel1"/>
    <dgm:cxn modelId="{BB0B58E5-15E6-4A18-BF96-EE7416E54F4A}" type="presOf" srcId="{4AD5D8AD-F587-4183-8AC3-E039373E25CF}" destId="{1BE7EE0F-4120-441B-8383-FD119953D7F4}" srcOrd="0" destOrd="0" presId="urn:microsoft.com/office/officeart/2005/8/layout/funnel1"/>
    <dgm:cxn modelId="{EA60FEF3-FA61-4077-ACA9-26A3DBEA7681}" srcId="{5A85A6F0-95A1-4EFF-BBCD-1EEF784C6481}" destId="{4AD5D8AD-F587-4183-8AC3-E039373E25CF}" srcOrd="2" destOrd="0" parTransId="{CC02704C-4E4F-4AE7-BC8A-115BAFE9BAFC}" sibTransId="{F42DFB0F-6143-48D4-B10D-E5F339B0C8E3}"/>
    <dgm:cxn modelId="{AF494E6F-A61A-4D62-95EE-92AFEEFC15BB}" type="presParOf" srcId="{DF6790CD-7CF2-4C23-A2FA-A047DD0CB881}" destId="{859E3E38-2EFF-4B97-B4D5-8E3EBDD5F602}" srcOrd="0" destOrd="0" presId="urn:microsoft.com/office/officeart/2005/8/layout/funnel1"/>
    <dgm:cxn modelId="{1EF7A33A-DED2-4400-9124-DD1B5226EDDD}" type="presParOf" srcId="{DF6790CD-7CF2-4C23-A2FA-A047DD0CB881}" destId="{0A0997AB-454F-406B-BA0A-E6370BCCDE09}" srcOrd="1" destOrd="0" presId="urn:microsoft.com/office/officeart/2005/8/layout/funnel1"/>
    <dgm:cxn modelId="{B62CB5B5-1451-4EDD-B9C7-29E375F79375}" type="presParOf" srcId="{DF6790CD-7CF2-4C23-A2FA-A047DD0CB881}" destId="{1DA2A1C0-D7A6-4B58-8A42-6E110926D3B4}" srcOrd="2" destOrd="0" presId="urn:microsoft.com/office/officeart/2005/8/layout/funnel1"/>
    <dgm:cxn modelId="{31A68F16-E7BA-4719-BEC5-0DB033CAC518}" type="presParOf" srcId="{DF6790CD-7CF2-4C23-A2FA-A047DD0CB881}" destId="{1BE7EE0F-4120-441B-8383-FD119953D7F4}" srcOrd="3" destOrd="0" presId="urn:microsoft.com/office/officeart/2005/8/layout/funnel1"/>
    <dgm:cxn modelId="{91DCD385-C8AE-4467-BF66-6E0C0EFEA606}" type="presParOf" srcId="{DF6790CD-7CF2-4C23-A2FA-A047DD0CB881}" destId="{15398E6A-7028-4EF2-87EF-E3AF529E16CD}" srcOrd="4" destOrd="0" presId="urn:microsoft.com/office/officeart/2005/8/layout/funnel1"/>
    <dgm:cxn modelId="{58C92B63-B81D-493C-8DD8-614A46F66F36}" type="presParOf" srcId="{DF6790CD-7CF2-4C23-A2FA-A047DD0CB881}" destId="{A048D81E-3A1B-4C89-AEDF-D57D94A73B9D}" srcOrd="5" destOrd="0" presId="urn:microsoft.com/office/officeart/2005/8/layout/funnel1"/>
    <dgm:cxn modelId="{83F7BC71-7EE6-4FCA-9B80-3611AFE5D2D2}" type="presParOf" srcId="{DF6790CD-7CF2-4C23-A2FA-A047DD0CB881}" destId="{4D80236F-9990-4D10-960D-8F17AA18C98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247DB4-C9E2-4920-9043-2EC6D38C0F64}" type="doc">
      <dgm:prSet loTypeId="urn:microsoft.com/office/officeart/2005/8/layout/chevron1" loCatId="process" qsTypeId="urn:microsoft.com/office/officeart/2005/8/quickstyle/simple1" qsCatId="simple" csTypeId="urn:microsoft.com/office/officeart/2005/8/colors/accent6_5" csCatId="accent6" phldr="1"/>
      <dgm:spPr/>
    </dgm:pt>
    <dgm:pt modelId="{279BD65E-9942-4D38-A62A-4705E3117537}">
      <dgm:prSet phldrT="[Text]"/>
      <dgm:spPr/>
      <dgm:t>
        <a:bodyPr/>
        <a:lstStyle/>
        <a:p>
          <a:r>
            <a:rPr lang="en-US" dirty="0"/>
            <a:t>System Specification</a:t>
          </a:r>
        </a:p>
      </dgm:t>
    </dgm:pt>
    <dgm:pt modelId="{4B861211-83B3-44D9-AACA-2B3A430B3F04}" type="parTrans" cxnId="{DEDCD974-06F8-4A70-B079-48139326B28B}">
      <dgm:prSet/>
      <dgm:spPr/>
      <dgm:t>
        <a:bodyPr/>
        <a:lstStyle/>
        <a:p>
          <a:endParaRPr lang="en-US"/>
        </a:p>
      </dgm:t>
    </dgm:pt>
    <dgm:pt modelId="{DE6C5F03-57F0-4A7B-9056-EA2C24C6254E}" type="sibTrans" cxnId="{DEDCD974-06F8-4A70-B079-48139326B28B}">
      <dgm:prSet/>
      <dgm:spPr/>
      <dgm:t>
        <a:bodyPr/>
        <a:lstStyle/>
        <a:p>
          <a:endParaRPr lang="en-US"/>
        </a:p>
      </dgm:t>
    </dgm:pt>
    <dgm:pt modelId="{D4F4F598-41AC-409F-A0C7-0C442A8E8D96}">
      <dgm:prSet phldrT="[Text]"/>
      <dgm:spPr/>
      <dgm:t>
        <a:bodyPr/>
        <a:lstStyle/>
        <a:p>
          <a:r>
            <a:rPr lang="en-US"/>
            <a:t>Design and Implementation</a:t>
          </a:r>
          <a:endParaRPr lang="en-US" dirty="0"/>
        </a:p>
      </dgm:t>
    </dgm:pt>
    <dgm:pt modelId="{D5A1A7D1-9E32-4568-8B63-C2248F8BAD49}" type="parTrans" cxnId="{24D9143A-CA5F-4B44-8DF9-C7B67C5BDD1E}">
      <dgm:prSet/>
      <dgm:spPr/>
      <dgm:t>
        <a:bodyPr/>
        <a:lstStyle/>
        <a:p>
          <a:endParaRPr lang="en-US"/>
        </a:p>
      </dgm:t>
    </dgm:pt>
    <dgm:pt modelId="{9AD10E31-F995-494E-A173-3457243CA095}" type="sibTrans" cxnId="{24D9143A-CA5F-4B44-8DF9-C7B67C5BDD1E}">
      <dgm:prSet/>
      <dgm:spPr/>
      <dgm:t>
        <a:bodyPr/>
        <a:lstStyle/>
        <a:p>
          <a:endParaRPr lang="en-US"/>
        </a:p>
      </dgm:t>
    </dgm:pt>
    <dgm:pt modelId="{E309CF67-46EA-4DBE-A22F-C60946EF9BDC}">
      <dgm:prSet phldrT="[Text]"/>
      <dgm:spPr/>
      <dgm:t>
        <a:bodyPr/>
        <a:lstStyle/>
        <a:p>
          <a:r>
            <a:rPr lang="en-US" dirty="0"/>
            <a:t>New System</a:t>
          </a:r>
        </a:p>
      </dgm:t>
    </dgm:pt>
    <dgm:pt modelId="{F140CE30-0A50-40C0-B010-576E84AFBBC4}" type="parTrans" cxnId="{5BB3ADCC-B26F-4B1C-BFFC-7C0D39A7D978}">
      <dgm:prSet/>
      <dgm:spPr/>
      <dgm:t>
        <a:bodyPr/>
        <a:lstStyle/>
        <a:p>
          <a:endParaRPr lang="en-US"/>
        </a:p>
      </dgm:t>
    </dgm:pt>
    <dgm:pt modelId="{EEC54C50-8B5D-4B7A-9F64-C9DF2093B274}" type="sibTrans" cxnId="{5BB3ADCC-B26F-4B1C-BFFC-7C0D39A7D978}">
      <dgm:prSet/>
      <dgm:spPr/>
      <dgm:t>
        <a:bodyPr/>
        <a:lstStyle/>
        <a:p>
          <a:endParaRPr lang="en-US"/>
        </a:p>
      </dgm:t>
    </dgm:pt>
    <dgm:pt modelId="{6D22B105-C6E8-44C2-892B-A61E7C966769}" type="pres">
      <dgm:prSet presAssocID="{C8247DB4-C9E2-4920-9043-2EC6D38C0F64}" presName="Name0" presStyleCnt="0">
        <dgm:presLayoutVars>
          <dgm:dir/>
          <dgm:animLvl val="lvl"/>
          <dgm:resizeHandles val="exact"/>
        </dgm:presLayoutVars>
      </dgm:prSet>
      <dgm:spPr/>
    </dgm:pt>
    <dgm:pt modelId="{F55E8FC3-7EE7-46AA-87CF-AC804B2E4725}" type="pres">
      <dgm:prSet presAssocID="{279BD65E-9942-4D38-A62A-4705E311753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87FBFD2-94D7-4C3D-A3D7-1317CE37FFA7}" type="pres">
      <dgm:prSet presAssocID="{DE6C5F03-57F0-4A7B-9056-EA2C24C6254E}" presName="parTxOnlySpace" presStyleCnt="0"/>
      <dgm:spPr/>
    </dgm:pt>
    <dgm:pt modelId="{8283C402-69A8-4406-9C37-0D9D8A91A3F8}" type="pres">
      <dgm:prSet presAssocID="{D4F4F598-41AC-409F-A0C7-0C442A8E8D9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A8E7787-6E16-4783-9E3F-FA1D04C56D80}" type="pres">
      <dgm:prSet presAssocID="{9AD10E31-F995-494E-A173-3457243CA095}" presName="parTxOnlySpace" presStyleCnt="0"/>
      <dgm:spPr/>
    </dgm:pt>
    <dgm:pt modelId="{62C33EC7-E7CC-44DB-BE2F-513851261BD1}" type="pres">
      <dgm:prSet presAssocID="{E309CF67-46EA-4DBE-A22F-C60946EF9BD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4D9143A-CA5F-4B44-8DF9-C7B67C5BDD1E}" srcId="{C8247DB4-C9E2-4920-9043-2EC6D38C0F64}" destId="{D4F4F598-41AC-409F-A0C7-0C442A8E8D96}" srcOrd="1" destOrd="0" parTransId="{D5A1A7D1-9E32-4568-8B63-C2248F8BAD49}" sibTransId="{9AD10E31-F995-494E-A173-3457243CA095}"/>
    <dgm:cxn modelId="{B3CDF672-7382-40C8-9C48-4BB6C12C5686}" type="presOf" srcId="{E309CF67-46EA-4DBE-A22F-C60946EF9BDC}" destId="{62C33EC7-E7CC-44DB-BE2F-513851261BD1}" srcOrd="0" destOrd="0" presId="urn:microsoft.com/office/officeart/2005/8/layout/chevron1"/>
    <dgm:cxn modelId="{DEDCD974-06F8-4A70-B079-48139326B28B}" srcId="{C8247DB4-C9E2-4920-9043-2EC6D38C0F64}" destId="{279BD65E-9942-4D38-A62A-4705E3117537}" srcOrd="0" destOrd="0" parTransId="{4B861211-83B3-44D9-AACA-2B3A430B3F04}" sibTransId="{DE6C5F03-57F0-4A7B-9056-EA2C24C6254E}"/>
    <dgm:cxn modelId="{1F5A125A-9B75-4B91-928B-4F844A14177D}" type="presOf" srcId="{D4F4F598-41AC-409F-A0C7-0C442A8E8D96}" destId="{8283C402-69A8-4406-9C37-0D9D8A91A3F8}" srcOrd="0" destOrd="0" presId="urn:microsoft.com/office/officeart/2005/8/layout/chevron1"/>
    <dgm:cxn modelId="{E1350598-22D5-4C03-BF45-3A44547B28DB}" type="presOf" srcId="{279BD65E-9942-4D38-A62A-4705E3117537}" destId="{F55E8FC3-7EE7-46AA-87CF-AC804B2E4725}" srcOrd="0" destOrd="0" presId="urn:microsoft.com/office/officeart/2005/8/layout/chevron1"/>
    <dgm:cxn modelId="{783510AE-A3C8-48A0-9470-9564AB5947F1}" type="presOf" srcId="{C8247DB4-C9E2-4920-9043-2EC6D38C0F64}" destId="{6D22B105-C6E8-44C2-892B-A61E7C966769}" srcOrd="0" destOrd="0" presId="urn:microsoft.com/office/officeart/2005/8/layout/chevron1"/>
    <dgm:cxn modelId="{5BB3ADCC-B26F-4B1C-BFFC-7C0D39A7D978}" srcId="{C8247DB4-C9E2-4920-9043-2EC6D38C0F64}" destId="{E309CF67-46EA-4DBE-A22F-C60946EF9BDC}" srcOrd="2" destOrd="0" parTransId="{F140CE30-0A50-40C0-B010-576E84AFBBC4}" sibTransId="{EEC54C50-8B5D-4B7A-9F64-C9DF2093B274}"/>
    <dgm:cxn modelId="{106C0126-D21E-453F-A553-400A9B1EC7CF}" type="presParOf" srcId="{6D22B105-C6E8-44C2-892B-A61E7C966769}" destId="{F55E8FC3-7EE7-46AA-87CF-AC804B2E4725}" srcOrd="0" destOrd="0" presId="urn:microsoft.com/office/officeart/2005/8/layout/chevron1"/>
    <dgm:cxn modelId="{13FA8F39-0CE4-49A2-B1E3-8DC9696AEDE9}" type="presParOf" srcId="{6D22B105-C6E8-44C2-892B-A61E7C966769}" destId="{F87FBFD2-94D7-4C3D-A3D7-1317CE37FFA7}" srcOrd="1" destOrd="0" presId="urn:microsoft.com/office/officeart/2005/8/layout/chevron1"/>
    <dgm:cxn modelId="{391963CA-E1CF-4984-A2E1-1FB55CFCFE39}" type="presParOf" srcId="{6D22B105-C6E8-44C2-892B-A61E7C966769}" destId="{8283C402-69A8-4406-9C37-0D9D8A91A3F8}" srcOrd="2" destOrd="0" presId="urn:microsoft.com/office/officeart/2005/8/layout/chevron1"/>
    <dgm:cxn modelId="{CF198430-3CAB-4690-A7E2-DCB36F2BE6B0}" type="presParOf" srcId="{6D22B105-C6E8-44C2-892B-A61E7C966769}" destId="{2A8E7787-6E16-4783-9E3F-FA1D04C56D80}" srcOrd="3" destOrd="0" presId="urn:microsoft.com/office/officeart/2005/8/layout/chevron1"/>
    <dgm:cxn modelId="{308C76EE-8AA8-499F-85E4-EDAA32C5E680}" type="presParOf" srcId="{6D22B105-C6E8-44C2-892B-A61E7C966769}" destId="{62C33EC7-E7CC-44DB-BE2F-513851261B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33AB87-2478-45AC-AD9E-ED0D59986352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</dgm:pt>
    <dgm:pt modelId="{4543F080-4429-4BE1-A750-3F354DFB575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07717D1-09E2-404A-922A-00836BF7A986}" type="parTrans" cxnId="{E4CE4D24-03F9-486E-8AFF-A8AFB3568E63}">
      <dgm:prSet/>
      <dgm:spPr/>
      <dgm:t>
        <a:bodyPr/>
        <a:lstStyle/>
        <a:p>
          <a:endParaRPr lang="en-US"/>
        </a:p>
      </dgm:t>
    </dgm:pt>
    <dgm:pt modelId="{3B8DAB0A-CF54-4AB2-96F1-51570D2BFDBE}" type="sibTrans" cxnId="{E4CE4D24-03F9-486E-8AFF-A8AFB3568E63}">
      <dgm:prSet/>
      <dgm:spPr/>
      <dgm:t>
        <a:bodyPr/>
        <a:lstStyle/>
        <a:p>
          <a:endParaRPr lang="en-US"/>
        </a:p>
      </dgm:t>
    </dgm:pt>
    <dgm:pt modelId="{3B134EF7-B6E7-45EE-8963-C1F7C7D9CD6F}">
      <dgm:prSet phldrT="[Text]"/>
      <dgm:spPr/>
      <dgm:t>
        <a:bodyPr/>
        <a:lstStyle/>
        <a:p>
          <a:r>
            <a:rPr lang="en-US" dirty="0"/>
            <a:t>	</a:t>
          </a:r>
        </a:p>
      </dgm:t>
    </dgm:pt>
    <dgm:pt modelId="{BCDBC5C2-DC32-4AD3-9176-300131538C9F}" type="sibTrans" cxnId="{A3C6B45C-5E02-4EC8-BDAF-C9D2F95C6D4E}">
      <dgm:prSet/>
      <dgm:spPr/>
      <dgm:t>
        <a:bodyPr/>
        <a:lstStyle/>
        <a:p>
          <a:endParaRPr lang="en-US"/>
        </a:p>
      </dgm:t>
    </dgm:pt>
    <dgm:pt modelId="{BCB08CFA-BAAB-412F-B95F-9F28D93DE9DA}" type="parTrans" cxnId="{A3C6B45C-5E02-4EC8-BDAF-C9D2F95C6D4E}">
      <dgm:prSet/>
      <dgm:spPr/>
      <dgm:t>
        <a:bodyPr/>
        <a:lstStyle/>
        <a:p>
          <a:endParaRPr lang="en-US"/>
        </a:p>
      </dgm:t>
    </dgm:pt>
    <dgm:pt modelId="{6E6C6F99-751F-4DFF-9C02-B30966C298C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AE929D0-0D8B-4491-B84E-7F1B0CF9B6C6}" type="sibTrans" cxnId="{971614B5-38FA-4534-BA22-173C1657CA90}">
      <dgm:prSet/>
      <dgm:spPr/>
      <dgm:t>
        <a:bodyPr/>
        <a:lstStyle/>
        <a:p>
          <a:endParaRPr lang="en-US"/>
        </a:p>
      </dgm:t>
    </dgm:pt>
    <dgm:pt modelId="{EDD4EBF0-982A-48FF-9684-15849971A3B1}" type="parTrans" cxnId="{971614B5-38FA-4534-BA22-173C1657CA90}">
      <dgm:prSet/>
      <dgm:spPr/>
      <dgm:t>
        <a:bodyPr/>
        <a:lstStyle/>
        <a:p>
          <a:endParaRPr lang="en-US"/>
        </a:p>
      </dgm:t>
    </dgm:pt>
    <dgm:pt modelId="{77A259C1-B37E-444C-8288-62D64FCB1669}" type="pres">
      <dgm:prSet presAssocID="{1733AB87-2478-45AC-AD9E-ED0D599863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2921018-4D18-4381-BEE0-A8BA9C56CC62}" type="pres">
      <dgm:prSet presAssocID="{3B134EF7-B6E7-45EE-8963-C1F7C7D9CD6F}" presName="gear1" presStyleLbl="node1" presStyleIdx="0" presStyleCnt="3">
        <dgm:presLayoutVars>
          <dgm:chMax val="1"/>
          <dgm:bulletEnabled val="1"/>
        </dgm:presLayoutVars>
      </dgm:prSet>
      <dgm:spPr/>
    </dgm:pt>
    <dgm:pt modelId="{93002DC6-9040-4D96-9FFF-72D45A4275D1}" type="pres">
      <dgm:prSet presAssocID="{3B134EF7-B6E7-45EE-8963-C1F7C7D9CD6F}" presName="gear1srcNode" presStyleLbl="node1" presStyleIdx="0" presStyleCnt="3"/>
      <dgm:spPr/>
    </dgm:pt>
    <dgm:pt modelId="{1867B026-CB5B-4285-9348-443B41A8EC8F}" type="pres">
      <dgm:prSet presAssocID="{3B134EF7-B6E7-45EE-8963-C1F7C7D9CD6F}" presName="gear1dstNode" presStyleLbl="node1" presStyleIdx="0" presStyleCnt="3"/>
      <dgm:spPr/>
    </dgm:pt>
    <dgm:pt modelId="{800A1A52-CDE6-40AE-942B-79ABD9AC2A9A}" type="pres">
      <dgm:prSet presAssocID="{4543F080-4429-4BE1-A750-3F354DFB575E}" presName="gear2" presStyleLbl="node1" presStyleIdx="1" presStyleCnt="3">
        <dgm:presLayoutVars>
          <dgm:chMax val="1"/>
          <dgm:bulletEnabled val="1"/>
        </dgm:presLayoutVars>
      </dgm:prSet>
      <dgm:spPr/>
    </dgm:pt>
    <dgm:pt modelId="{B97F5EE0-5F35-40C8-A744-2E3B166FF99B}" type="pres">
      <dgm:prSet presAssocID="{4543F080-4429-4BE1-A750-3F354DFB575E}" presName="gear2srcNode" presStyleLbl="node1" presStyleIdx="1" presStyleCnt="3"/>
      <dgm:spPr/>
    </dgm:pt>
    <dgm:pt modelId="{2F438A5F-6A53-4903-8185-833DB8EE3F7A}" type="pres">
      <dgm:prSet presAssocID="{4543F080-4429-4BE1-A750-3F354DFB575E}" presName="gear2dstNode" presStyleLbl="node1" presStyleIdx="1" presStyleCnt="3"/>
      <dgm:spPr/>
    </dgm:pt>
    <dgm:pt modelId="{921CA3FA-5F2E-4031-A920-606E9769D84B}" type="pres">
      <dgm:prSet presAssocID="{6E6C6F99-751F-4DFF-9C02-B30966C298C6}" presName="gear3" presStyleLbl="node1" presStyleIdx="2" presStyleCnt="3"/>
      <dgm:spPr/>
    </dgm:pt>
    <dgm:pt modelId="{3EE07FBB-A62B-469D-BFC7-174D7F9097CE}" type="pres">
      <dgm:prSet presAssocID="{6E6C6F99-751F-4DFF-9C02-B30966C298C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BBEAE3B-8A75-49C3-8437-063DC61B18DA}" type="pres">
      <dgm:prSet presAssocID="{6E6C6F99-751F-4DFF-9C02-B30966C298C6}" presName="gear3srcNode" presStyleLbl="node1" presStyleIdx="2" presStyleCnt="3"/>
      <dgm:spPr/>
    </dgm:pt>
    <dgm:pt modelId="{E96C42EA-5867-49BF-B428-9B6A74EE6F83}" type="pres">
      <dgm:prSet presAssocID="{6E6C6F99-751F-4DFF-9C02-B30966C298C6}" presName="gear3dstNode" presStyleLbl="node1" presStyleIdx="2" presStyleCnt="3"/>
      <dgm:spPr/>
    </dgm:pt>
    <dgm:pt modelId="{D78334D0-6E97-46FD-BBF4-5DC7CE6C0DC0}" type="pres">
      <dgm:prSet presAssocID="{BCDBC5C2-DC32-4AD3-9176-300131538C9F}" presName="connector1" presStyleLbl="sibTrans2D1" presStyleIdx="0" presStyleCnt="3"/>
      <dgm:spPr/>
    </dgm:pt>
    <dgm:pt modelId="{8A495EBE-D02F-4458-A859-0551F6F6FDF8}" type="pres">
      <dgm:prSet presAssocID="{3B8DAB0A-CF54-4AB2-96F1-51570D2BFDBE}" presName="connector2" presStyleLbl="sibTrans2D1" presStyleIdx="1" presStyleCnt="3"/>
      <dgm:spPr/>
    </dgm:pt>
    <dgm:pt modelId="{F7A43DA7-39F0-428C-BE79-2D6B16D01512}" type="pres">
      <dgm:prSet presAssocID="{5AE929D0-0D8B-4491-B84E-7F1B0CF9B6C6}" presName="connector3" presStyleLbl="sibTrans2D1" presStyleIdx="2" presStyleCnt="3"/>
      <dgm:spPr/>
    </dgm:pt>
  </dgm:ptLst>
  <dgm:cxnLst>
    <dgm:cxn modelId="{739A940D-A765-49F1-8CDA-EDD69D182B01}" type="presOf" srcId="{6E6C6F99-751F-4DFF-9C02-B30966C298C6}" destId="{E96C42EA-5867-49BF-B428-9B6A74EE6F83}" srcOrd="3" destOrd="0" presId="urn:microsoft.com/office/officeart/2005/8/layout/gear1"/>
    <dgm:cxn modelId="{71A0910F-C00D-406F-BB3D-E5C1001E4EFC}" type="presOf" srcId="{3B134EF7-B6E7-45EE-8963-C1F7C7D9CD6F}" destId="{1867B026-CB5B-4285-9348-443B41A8EC8F}" srcOrd="2" destOrd="0" presId="urn:microsoft.com/office/officeart/2005/8/layout/gear1"/>
    <dgm:cxn modelId="{E4CE4D24-03F9-486E-8AFF-A8AFB3568E63}" srcId="{1733AB87-2478-45AC-AD9E-ED0D59986352}" destId="{4543F080-4429-4BE1-A750-3F354DFB575E}" srcOrd="1" destOrd="0" parTransId="{507717D1-09E2-404A-922A-00836BF7A986}" sibTransId="{3B8DAB0A-CF54-4AB2-96F1-51570D2BFDBE}"/>
    <dgm:cxn modelId="{969EC43B-37FE-428C-9B2B-202537B0C63B}" type="presOf" srcId="{6E6C6F99-751F-4DFF-9C02-B30966C298C6}" destId="{921CA3FA-5F2E-4031-A920-606E9769D84B}" srcOrd="0" destOrd="0" presId="urn:microsoft.com/office/officeart/2005/8/layout/gear1"/>
    <dgm:cxn modelId="{A3C6B45C-5E02-4EC8-BDAF-C9D2F95C6D4E}" srcId="{1733AB87-2478-45AC-AD9E-ED0D59986352}" destId="{3B134EF7-B6E7-45EE-8963-C1F7C7D9CD6F}" srcOrd="0" destOrd="0" parTransId="{BCB08CFA-BAAB-412F-B95F-9F28D93DE9DA}" sibTransId="{BCDBC5C2-DC32-4AD3-9176-300131538C9F}"/>
    <dgm:cxn modelId="{ED66BC51-C35E-4229-9C43-A8F1B4D24663}" type="presOf" srcId="{3B134EF7-B6E7-45EE-8963-C1F7C7D9CD6F}" destId="{93002DC6-9040-4D96-9FFF-72D45A4275D1}" srcOrd="1" destOrd="0" presId="urn:microsoft.com/office/officeart/2005/8/layout/gear1"/>
    <dgm:cxn modelId="{B358F756-A889-468D-859D-D3E0B0FC3972}" type="presOf" srcId="{4543F080-4429-4BE1-A750-3F354DFB575E}" destId="{800A1A52-CDE6-40AE-942B-79ABD9AC2A9A}" srcOrd="0" destOrd="0" presId="urn:microsoft.com/office/officeart/2005/8/layout/gear1"/>
    <dgm:cxn modelId="{AA624157-2431-48B6-9112-F54A218CEA8F}" type="presOf" srcId="{BCDBC5C2-DC32-4AD3-9176-300131538C9F}" destId="{D78334D0-6E97-46FD-BBF4-5DC7CE6C0DC0}" srcOrd="0" destOrd="0" presId="urn:microsoft.com/office/officeart/2005/8/layout/gear1"/>
    <dgm:cxn modelId="{C5E27D79-9B30-4184-957C-22AC3C32FB5B}" type="presOf" srcId="{6E6C6F99-751F-4DFF-9C02-B30966C298C6}" destId="{3EE07FBB-A62B-469D-BFC7-174D7F9097CE}" srcOrd="1" destOrd="0" presId="urn:microsoft.com/office/officeart/2005/8/layout/gear1"/>
    <dgm:cxn modelId="{A39460A3-F349-45CF-A661-361FE8FBA753}" type="presOf" srcId="{4543F080-4429-4BE1-A750-3F354DFB575E}" destId="{B97F5EE0-5F35-40C8-A744-2E3B166FF99B}" srcOrd="1" destOrd="0" presId="urn:microsoft.com/office/officeart/2005/8/layout/gear1"/>
    <dgm:cxn modelId="{86AFB9B3-C408-4E40-B370-DC004FF3F07C}" type="presOf" srcId="{5AE929D0-0D8B-4491-B84E-7F1B0CF9B6C6}" destId="{F7A43DA7-39F0-428C-BE79-2D6B16D01512}" srcOrd="0" destOrd="0" presId="urn:microsoft.com/office/officeart/2005/8/layout/gear1"/>
    <dgm:cxn modelId="{971614B5-38FA-4534-BA22-173C1657CA90}" srcId="{1733AB87-2478-45AC-AD9E-ED0D59986352}" destId="{6E6C6F99-751F-4DFF-9C02-B30966C298C6}" srcOrd="2" destOrd="0" parTransId="{EDD4EBF0-982A-48FF-9684-15849971A3B1}" sibTransId="{5AE929D0-0D8B-4491-B84E-7F1B0CF9B6C6}"/>
    <dgm:cxn modelId="{B03CDBBB-C1A9-451B-8D49-0A60201B475C}" type="presOf" srcId="{3B134EF7-B6E7-45EE-8963-C1F7C7D9CD6F}" destId="{62921018-4D18-4381-BEE0-A8BA9C56CC62}" srcOrd="0" destOrd="0" presId="urn:microsoft.com/office/officeart/2005/8/layout/gear1"/>
    <dgm:cxn modelId="{E3EBFFBB-06FC-4136-B45A-8817480FB81F}" type="presOf" srcId="{3B8DAB0A-CF54-4AB2-96F1-51570D2BFDBE}" destId="{8A495EBE-D02F-4458-A859-0551F6F6FDF8}" srcOrd="0" destOrd="0" presId="urn:microsoft.com/office/officeart/2005/8/layout/gear1"/>
    <dgm:cxn modelId="{9B8C70C6-F322-4C73-BC90-C2F7BD8B4A37}" type="presOf" srcId="{6E6C6F99-751F-4DFF-9C02-B30966C298C6}" destId="{8BBEAE3B-8A75-49C3-8437-063DC61B18DA}" srcOrd="2" destOrd="0" presId="urn:microsoft.com/office/officeart/2005/8/layout/gear1"/>
    <dgm:cxn modelId="{100B27CD-97E0-40E2-B1D3-99329CA87312}" type="presOf" srcId="{4543F080-4429-4BE1-A750-3F354DFB575E}" destId="{2F438A5F-6A53-4903-8185-833DB8EE3F7A}" srcOrd="2" destOrd="0" presId="urn:microsoft.com/office/officeart/2005/8/layout/gear1"/>
    <dgm:cxn modelId="{2D9F0AD0-97E7-4FD8-8AD0-ED2C62A45046}" type="presOf" srcId="{1733AB87-2478-45AC-AD9E-ED0D59986352}" destId="{77A259C1-B37E-444C-8288-62D64FCB1669}" srcOrd="0" destOrd="0" presId="urn:microsoft.com/office/officeart/2005/8/layout/gear1"/>
    <dgm:cxn modelId="{7DEF9383-F18B-444E-A495-3A2AE7EDFDB7}" type="presParOf" srcId="{77A259C1-B37E-444C-8288-62D64FCB1669}" destId="{62921018-4D18-4381-BEE0-A8BA9C56CC62}" srcOrd="0" destOrd="0" presId="urn:microsoft.com/office/officeart/2005/8/layout/gear1"/>
    <dgm:cxn modelId="{D68D9BC9-89D2-4BFC-9E2E-BCDC6CF41345}" type="presParOf" srcId="{77A259C1-B37E-444C-8288-62D64FCB1669}" destId="{93002DC6-9040-4D96-9FFF-72D45A4275D1}" srcOrd="1" destOrd="0" presId="urn:microsoft.com/office/officeart/2005/8/layout/gear1"/>
    <dgm:cxn modelId="{F5F5D2D4-69BD-465E-B19F-A2AB4E232D85}" type="presParOf" srcId="{77A259C1-B37E-444C-8288-62D64FCB1669}" destId="{1867B026-CB5B-4285-9348-443B41A8EC8F}" srcOrd="2" destOrd="0" presId="urn:microsoft.com/office/officeart/2005/8/layout/gear1"/>
    <dgm:cxn modelId="{513E444C-F57E-47E1-8119-14A57F222989}" type="presParOf" srcId="{77A259C1-B37E-444C-8288-62D64FCB1669}" destId="{800A1A52-CDE6-40AE-942B-79ABD9AC2A9A}" srcOrd="3" destOrd="0" presId="urn:microsoft.com/office/officeart/2005/8/layout/gear1"/>
    <dgm:cxn modelId="{F2048E64-CE7C-42FB-BFE5-6A8D5570B869}" type="presParOf" srcId="{77A259C1-B37E-444C-8288-62D64FCB1669}" destId="{B97F5EE0-5F35-40C8-A744-2E3B166FF99B}" srcOrd="4" destOrd="0" presId="urn:microsoft.com/office/officeart/2005/8/layout/gear1"/>
    <dgm:cxn modelId="{A336497B-A4BC-4937-B3CC-DE09CB8AC09D}" type="presParOf" srcId="{77A259C1-B37E-444C-8288-62D64FCB1669}" destId="{2F438A5F-6A53-4903-8185-833DB8EE3F7A}" srcOrd="5" destOrd="0" presId="urn:microsoft.com/office/officeart/2005/8/layout/gear1"/>
    <dgm:cxn modelId="{B1F32AEB-4703-40BE-AB87-692520D780B9}" type="presParOf" srcId="{77A259C1-B37E-444C-8288-62D64FCB1669}" destId="{921CA3FA-5F2E-4031-A920-606E9769D84B}" srcOrd="6" destOrd="0" presId="urn:microsoft.com/office/officeart/2005/8/layout/gear1"/>
    <dgm:cxn modelId="{FE8A073D-F84E-4D76-8CD0-11CCEDAFECD3}" type="presParOf" srcId="{77A259C1-B37E-444C-8288-62D64FCB1669}" destId="{3EE07FBB-A62B-469D-BFC7-174D7F9097CE}" srcOrd="7" destOrd="0" presId="urn:microsoft.com/office/officeart/2005/8/layout/gear1"/>
    <dgm:cxn modelId="{3DB2362C-24AF-4807-868F-7971915DD406}" type="presParOf" srcId="{77A259C1-B37E-444C-8288-62D64FCB1669}" destId="{8BBEAE3B-8A75-49C3-8437-063DC61B18DA}" srcOrd="8" destOrd="0" presId="urn:microsoft.com/office/officeart/2005/8/layout/gear1"/>
    <dgm:cxn modelId="{DF457FD5-129C-4687-A6D5-5D6CAA269111}" type="presParOf" srcId="{77A259C1-B37E-444C-8288-62D64FCB1669}" destId="{E96C42EA-5867-49BF-B428-9B6A74EE6F83}" srcOrd="9" destOrd="0" presId="urn:microsoft.com/office/officeart/2005/8/layout/gear1"/>
    <dgm:cxn modelId="{A8209F26-277C-42F2-9FA1-DC8738DCEAD6}" type="presParOf" srcId="{77A259C1-B37E-444C-8288-62D64FCB1669}" destId="{D78334D0-6E97-46FD-BBF4-5DC7CE6C0DC0}" srcOrd="10" destOrd="0" presId="urn:microsoft.com/office/officeart/2005/8/layout/gear1"/>
    <dgm:cxn modelId="{0B6AD30C-9FED-439A-9661-589ED4FC3F36}" type="presParOf" srcId="{77A259C1-B37E-444C-8288-62D64FCB1669}" destId="{8A495EBE-D02F-4458-A859-0551F6F6FDF8}" srcOrd="11" destOrd="0" presId="urn:microsoft.com/office/officeart/2005/8/layout/gear1"/>
    <dgm:cxn modelId="{DDF1C96E-AA79-4AAC-B29F-7A8603EE1C88}" type="presParOf" srcId="{77A259C1-B37E-444C-8288-62D64FCB1669}" destId="{F7A43DA7-39F0-428C-BE79-2D6B16D0151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247DB4-C9E2-4920-9043-2EC6D38C0F64}" type="doc">
      <dgm:prSet loTypeId="urn:microsoft.com/office/officeart/2005/8/layout/chevron1" loCatId="process" qsTypeId="urn:microsoft.com/office/officeart/2005/8/quickstyle/simple1" qsCatId="simple" csTypeId="urn:microsoft.com/office/officeart/2005/8/colors/accent6_5" csCatId="accent6" phldr="1"/>
      <dgm:spPr/>
    </dgm:pt>
    <dgm:pt modelId="{279BD65E-9942-4D38-A62A-4705E3117537}">
      <dgm:prSet phldrT="[Text]"/>
      <dgm:spPr/>
      <dgm:t>
        <a:bodyPr/>
        <a:lstStyle/>
        <a:p>
          <a:r>
            <a:rPr lang="en-US" dirty="0"/>
            <a:t>New System</a:t>
          </a:r>
        </a:p>
      </dgm:t>
    </dgm:pt>
    <dgm:pt modelId="{4B861211-83B3-44D9-AACA-2B3A430B3F04}" type="parTrans" cxnId="{DEDCD974-06F8-4A70-B079-48139326B28B}">
      <dgm:prSet/>
      <dgm:spPr/>
      <dgm:t>
        <a:bodyPr/>
        <a:lstStyle/>
        <a:p>
          <a:endParaRPr lang="en-US"/>
        </a:p>
      </dgm:t>
    </dgm:pt>
    <dgm:pt modelId="{DE6C5F03-57F0-4A7B-9056-EA2C24C6254E}" type="sibTrans" cxnId="{DEDCD974-06F8-4A70-B079-48139326B28B}">
      <dgm:prSet/>
      <dgm:spPr/>
      <dgm:t>
        <a:bodyPr/>
        <a:lstStyle/>
        <a:p>
          <a:endParaRPr lang="en-US"/>
        </a:p>
      </dgm:t>
    </dgm:pt>
    <dgm:pt modelId="{D4F4F598-41AC-409F-A0C7-0C442A8E8D96}">
      <dgm:prSet phldrT="[Text]"/>
      <dgm:spPr/>
      <dgm:t>
        <a:bodyPr/>
        <a:lstStyle/>
        <a:p>
          <a:r>
            <a:rPr lang="en-US"/>
            <a:t>Design and Implementation</a:t>
          </a:r>
          <a:endParaRPr lang="en-US" dirty="0"/>
        </a:p>
      </dgm:t>
    </dgm:pt>
    <dgm:pt modelId="{D5A1A7D1-9E32-4568-8B63-C2248F8BAD49}" type="parTrans" cxnId="{24D9143A-CA5F-4B44-8DF9-C7B67C5BDD1E}">
      <dgm:prSet/>
      <dgm:spPr/>
      <dgm:t>
        <a:bodyPr/>
        <a:lstStyle/>
        <a:p>
          <a:endParaRPr lang="en-US"/>
        </a:p>
      </dgm:t>
    </dgm:pt>
    <dgm:pt modelId="{9AD10E31-F995-494E-A173-3457243CA095}" type="sibTrans" cxnId="{24D9143A-CA5F-4B44-8DF9-C7B67C5BDD1E}">
      <dgm:prSet/>
      <dgm:spPr/>
      <dgm:t>
        <a:bodyPr/>
        <a:lstStyle/>
        <a:p>
          <a:endParaRPr lang="en-US"/>
        </a:p>
      </dgm:t>
    </dgm:pt>
    <dgm:pt modelId="{E309CF67-46EA-4DBE-A22F-C60946EF9BDC}">
      <dgm:prSet phldrT="[Text]"/>
      <dgm:spPr/>
      <dgm:t>
        <a:bodyPr/>
        <a:lstStyle/>
        <a:p>
          <a:r>
            <a:rPr lang="en-US" dirty="0"/>
            <a:t>System Specification</a:t>
          </a:r>
        </a:p>
      </dgm:t>
    </dgm:pt>
    <dgm:pt modelId="{F140CE30-0A50-40C0-B010-576E84AFBBC4}" type="parTrans" cxnId="{5BB3ADCC-B26F-4B1C-BFFC-7C0D39A7D978}">
      <dgm:prSet/>
      <dgm:spPr/>
      <dgm:t>
        <a:bodyPr/>
        <a:lstStyle/>
        <a:p>
          <a:endParaRPr lang="en-US"/>
        </a:p>
      </dgm:t>
    </dgm:pt>
    <dgm:pt modelId="{EEC54C50-8B5D-4B7A-9F64-C9DF2093B274}" type="sibTrans" cxnId="{5BB3ADCC-B26F-4B1C-BFFC-7C0D39A7D978}">
      <dgm:prSet/>
      <dgm:spPr/>
      <dgm:t>
        <a:bodyPr/>
        <a:lstStyle/>
        <a:p>
          <a:endParaRPr lang="en-US"/>
        </a:p>
      </dgm:t>
    </dgm:pt>
    <dgm:pt modelId="{6D22B105-C6E8-44C2-892B-A61E7C966769}" type="pres">
      <dgm:prSet presAssocID="{C8247DB4-C9E2-4920-9043-2EC6D38C0F64}" presName="Name0" presStyleCnt="0">
        <dgm:presLayoutVars>
          <dgm:dir/>
          <dgm:animLvl val="lvl"/>
          <dgm:resizeHandles val="exact"/>
        </dgm:presLayoutVars>
      </dgm:prSet>
      <dgm:spPr/>
    </dgm:pt>
    <dgm:pt modelId="{F55E8FC3-7EE7-46AA-87CF-AC804B2E4725}" type="pres">
      <dgm:prSet presAssocID="{279BD65E-9942-4D38-A62A-4705E3117537}" presName="parTxOnly" presStyleLbl="node1" presStyleIdx="0" presStyleCnt="3" custFlipHor="1" custLinFactX="160082" custLinFactNeighborX="200000" custLinFactNeighborY="1071">
        <dgm:presLayoutVars>
          <dgm:chMax val="0"/>
          <dgm:chPref val="0"/>
          <dgm:bulletEnabled val="1"/>
        </dgm:presLayoutVars>
      </dgm:prSet>
      <dgm:spPr/>
    </dgm:pt>
    <dgm:pt modelId="{F87FBFD2-94D7-4C3D-A3D7-1317CE37FFA7}" type="pres">
      <dgm:prSet presAssocID="{DE6C5F03-57F0-4A7B-9056-EA2C24C6254E}" presName="parTxOnlySpace" presStyleCnt="0"/>
      <dgm:spPr/>
    </dgm:pt>
    <dgm:pt modelId="{8283C402-69A8-4406-9C37-0D9D8A91A3F8}" type="pres">
      <dgm:prSet presAssocID="{D4F4F598-41AC-409F-A0C7-0C442A8E8D96}" presName="parTxOnly" presStyleLbl="node1" presStyleIdx="1" presStyleCnt="3" custFlipHor="1">
        <dgm:presLayoutVars>
          <dgm:chMax val="0"/>
          <dgm:chPref val="0"/>
          <dgm:bulletEnabled val="1"/>
        </dgm:presLayoutVars>
      </dgm:prSet>
      <dgm:spPr/>
    </dgm:pt>
    <dgm:pt modelId="{2A8E7787-6E16-4783-9E3F-FA1D04C56D80}" type="pres">
      <dgm:prSet presAssocID="{9AD10E31-F995-494E-A173-3457243CA095}" presName="parTxOnlySpace" presStyleCnt="0"/>
      <dgm:spPr/>
    </dgm:pt>
    <dgm:pt modelId="{62C33EC7-E7CC-44DB-BE2F-513851261BD1}" type="pres">
      <dgm:prSet presAssocID="{E309CF67-46EA-4DBE-A22F-C60946EF9BDC}" presName="parTxOnly" presStyleLbl="node1" presStyleIdx="2" presStyleCnt="3" custFlipHor="1" custLinFactX="-161919" custLinFactNeighborX="-200000" custLinFactNeighborY="2584">
        <dgm:presLayoutVars>
          <dgm:chMax val="0"/>
          <dgm:chPref val="0"/>
          <dgm:bulletEnabled val="1"/>
        </dgm:presLayoutVars>
      </dgm:prSet>
      <dgm:spPr/>
    </dgm:pt>
  </dgm:ptLst>
  <dgm:cxnLst>
    <dgm:cxn modelId="{24D9143A-CA5F-4B44-8DF9-C7B67C5BDD1E}" srcId="{C8247DB4-C9E2-4920-9043-2EC6D38C0F64}" destId="{D4F4F598-41AC-409F-A0C7-0C442A8E8D96}" srcOrd="1" destOrd="0" parTransId="{D5A1A7D1-9E32-4568-8B63-C2248F8BAD49}" sibTransId="{9AD10E31-F995-494E-A173-3457243CA095}"/>
    <dgm:cxn modelId="{B3CDF672-7382-40C8-9C48-4BB6C12C5686}" type="presOf" srcId="{E309CF67-46EA-4DBE-A22F-C60946EF9BDC}" destId="{62C33EC7-E7CC-44DB-BE2F-513851261BD1}" srcOrd="0" destOrd="0" presId="urn:microsoft.com/office/officeart/2005/8/layout/chevron1"/>
    <dgm:cxn modelId="{DEDCD974-06F8-4A70-B079-48139326B28B}" srcId="{C8247DB4-C9E2-4920-9043-2EC6D38C0F64}" destId="{279BD65E-9942-4D38-A62A-4705E3117537}" srcOrd="0" destOrd="0" parTransId="{4B861211-83B3-44D9-AACA-2B3A430B3F04}" sibTransId="{DE6C5F03-57F0-4A7B-9056-EA2C24C6254E}"/>
    <dgm:cxn modelId="{1F5A125A-9B75-4B91-928B-4F844A14177D}" type="presOf" srcId="{D4F4F598-41AC-409F-A0C7-0C442A8E8D96}" destId="{8283C402-69A8-4406-9C37-0D9D8A91A3F8}" srcOrd="0" destOrd="0" presId="urn:microsoft.com/office/officeart/2005/8/layout/chevron1"/>
    <dgm:cxn modelId="{E1350598-22D5-4C03-BF45-3A44547B28DB}" type="presOf" srcId="{279BD65E-9942-4D38-A62A-4705E3117537}" destId="{F55E8FC3-7EE7-46AA-87CF-AC804B2E4725}" srcOrd="0" destOrd="0" presId="urn:microsoft.com/office/officeart/2005/8/layout/chevron1"/>
    <dgm:cxn modelId="{783510AE-A3C8-48A0-9470-9564AB5947F1}" type="presOf" srcId="{C8247DB4-C9E2-4920-9043-2EC6D38C0F64}" destId="{6D22B105-C6E8-44C2-892B-A61E7C966769}" srcOrd="0" destOrd="0" presId="urn:microsoft.com/office/officeart/2005/8/layout/chevron1"/>
    <dgm:cxn modelId="{5BB3ADCC-B26F-4B1C-BFFC-7C0D39A7D978}" srcId="{C8247DB4-C9E2-4920-9043-2EC6D38C0F64}" destId="{E309CF67-46EA-4DBE-A22F-C60946EF9BDC}" srcOrd="2" destOrd="0" parTransId="{F140CE30-0A50-40C0-B010-576E84AFBBC4}" sibTransId="{EEC54C50-8B5D-4B7A-9F64-C9DF2093B274}"/>
    <dgm:cxn modelId="{106C0126-D21E-453F-A553-400A9B1EC7CF}" type="presParOf" srcId="{6D22B105-C6E8-44C2-892B-A61E7C966769}" destId="{F55E8FC3-7EE7-46AA-87CF-AC804B2E4725}" srcOrd="0" destOrd="0" presId="urn:microsoft.com/office/officeart/2005/8/layout/chevron1"/>
    <dgm:cxn modelId="{13FA8F39-0CE4-49A2-B1E3-8DC9696AEDE9}" type="presParOf" srcId="{6D22B105-C6E8-44C2-892B-A61E7C966769}" destId="{F87FBFD2-94D7-4C3D-A3D7-1317CE37FFA7}" srcOrd="1" destOrd="0" presId="urn:microsoft.com/office/officeart/2005/8/layout/chevron1"/>
    <dgm:cxn modelId="{391963CA-E1CF-4984-A2E1-1FB55CFCFE39}" type="presParOf" srcId="{6D22B105-C6E8-44C2-892B-A61E7C966769}" destId="{8283C402-69A8-4406-9C37-0D9D8A91A3F8}" srcOrd="2" destOrd="0" presId="urn:microsoft.com/office/officeart/2005/8/layout/chevron1"/>
    <dgm:cxn modelId="{CF198430-3CAB-4690-A7E2-DCB36F2BE6B0}" type="presParOf" srcId="{6D22B105-C6E8-44C2-892B-A61E7C966769}" destId="{2A8E7787-6E16-4783-9E3F-FA1D04C56D80}" srcOrd="3" destOrd="0" presId="urn:microsoft.com/office/officeart/2005/8/layout/chevron1"/>
    <dgm:cxn modelId="{308C76EE-8AA8-499F-85E4-EDAA32C5E680}" type="presParOf" srcId="{6D22B105-C6E8-44C2-892B-A61E7C966769}" destId="{62C33EC7-E7CC-44DB-BE2F-513851261B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2951A-B672-4474-AA49-342988DF40CD}">
      <dsp:nvSpPr>
        <dsp:cNvPr id="0" name=""/>
        <dsp:cNvSpPr/>
      </dsp:nvSpPr>
      <dsp:spPr>
        <a:xfrm>
          <a:off x="0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1978</a:t>
          </a:r>
        </a:p>
      </dsp:txBody>
      <dsp:txXfrm>
        <a:off x="459177" y="0"/>
        <a:ext cx="2615965" cy="918353"/>
      </dsp:txXfrm>
    </dsp:sp>
    <dsp:sp modelId="{85256D47-5FAA-47C1-9F9B-AD8DC7BA94F9}">
      <dsp:nvSpPr>
        <dsp:cNvPr id="0" name=""/>
        <dsp:cNvSpPr/>
      </dsp:nvSpPr>
      <dsp:spPr>
        <a:xfrm>
          <a:off x="3183787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1983</a:t>
          </a:r>
        </a:p>
      </dsp:txBody>
      <dsp:txXfrm>
        <a:off x="3642964" y="0"/>
        <a:ext cx="2615965" cy="918353"/>
      </dsp:txXfrm>
    </dsp:sp>
    <dsp:sp modelId="{AE459F26-3F44-4024-B1EF-C751EE0EAA19}">
      <dsp:nvSpPr>
        <dsp:cNvPr id="0" name=""/>
        <dsp:cNvSpPr/>
      </dsp:nvSpPr>
      <dsp:spPr>
        <a:xfrm>
          <a:off x="6364674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2007+</a:t>
          </a:r>
        </a:p>
      </dsp:txBody>
      <dsp:txXfrm>
        <a:off x="6823851" y="0"/>
        <a:ext cx="2615965" cy="918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2951A-B672-4474-AA49-342988DF40CD}">
      <dsp:nvSpPr>
        <dsp:cNvPr id="0" name=""/>
        <dsp:cNvSpPr/>
      </dsp:nvSpPr>
      <dsp:spPr>
        <a:xfrm>
          <a:off x="0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2019</a:t>
          </a:r>
        </a:p>
      </dsp:txBody>
      <dsp:txXfrm>
        <a:off x="459177" y="0"/>
        <a:ext cx="2615965" cy="918353"/>
      </dsp:txXfrm>
    </dsp:sp>
    <dsp:sp modelId="{85256D47-5FAA-47C1-9F9B-AD8DC7BA94F9}">
      <dsp:nvSpPr>
        <dsp:cNvPr id="0" name=""/>
        <dsp:cNvSpPr/>
      </dsp:nvSpPr>
      <dsp:spPr>
        <a:xfrm>
          <a:off x="3183787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2024+</a:t>
          </a:r>
        </a:p>
      </dsp:txBody>
      <dsp:txXfrm>
        <a:off x="3642964" y="0"/>
        <a:ext cx="2615965" cy="918353"/>
      </dsp:txXfrm>
    </dsp:sp>
    <dsp:sp modelId="{AE459F26-3F44-4024-B1EF-C751EE0EAA19}">
      <dsp:nvSpPr>
        <dsp:cNvPr id="0" name=""/>
        <dsp:cNvSpPr/>
      </dsp:nvSpPr>
      <dsp:spPr>
        <a:xfrm>
          <a:off x="6364674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????</a:t>
          </a:r>
        </a:p>
      </dsp:txBody>
      <dsp:txXfrm>
        <a:off x="6823851" y="0"/>
        <a:ext cx="2615965" cy="9183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788AB-B3CB-47B4-AD01-4BE1EEC06DB1}">
      <dsp:nvSpPr>
        <dsp:cNvPr id="0" name=""/>
        <dsp:cNvSpPr/>
      </dsp:nvSpPr>
      <dsp:spPr>
        <a:xfrm>
          <a:off x="744" y="63173"/>
          <a:ext cx="1741289" cy="870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Sora" pitchFamily="2" charset="0"/>
              <a:cs typeface="Sora" pitchFamily="2" charset="0"/>
            </a:rPr>
            <a:t>Web 1.0 - static</a:t>
          </a:r>
        </a:p>
      </dsp:txBody>
      <dsp:txXfrm>
        <a:off x="26244" y="88673"/>
        <a:ext cx="1690289" cy="819644"/>
      </dsp:txXfrm>
    </dsp:sp>
    <dsp:sp modelId="{CD482211-B6D5-43FE-ABEE-4664D5B3FBAC}">
      <dsp:nvSpPr>
        <dsp:cNvPr id="0" name=""/>
        <dsp:cNvSpPr/>
      </dsp:nvSpPr>
      <dsp:spPr>
        <a:xfrm>
          <a:off x="174873" y="933818"/>
          <a:ext cx="174128" cy="652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983"/>
              </a:lnTo>
              <a:lnTo>
                <a:pt x="174128" y="65298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6AFC3-342C-4E28-B92E-F65342CB017D}">
      <dsp:nvSpPr>
        <dsp:cNvPr id="0" name=""/>
        <dsp:cNvSpPr/>
      </dsp:nvSpPr>
      <dsp:spPr>
        <a:xfrm>
          <a:off x="349001" y="1151479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Browser</a:t>
          </a:r>
        </a:p>
      </dsp:txBody>
      <dsp:txXfrm>
        <a:off x="374501" y="1176979"/>
        <a:ext cx="1342031" cy="819644"/>
      </dsp:txXfrm>
    </dsp:sp>
    <dsp:sp modelId="{025DA7A9-14F3-4194-8615-727A670418C4}">
      <dsp:nvSpPr>
        <dsp:cNvPr id="0" name=""/>
        <dsp:cNvSpPr/>
      </dsp:nvSpPr>
      <dsp:spPr>
        <a:xfrm>
          <a:off x="174873" y="933818"/>
          <a:ext cx="174128" cy="1741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1289"/>
              </a:lnTo>
              <a:lnTo>
                <a:pt x="174128" y="174128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B26888-48E6-4E75-BED8-0C19BEC329A6}">
      <dsp:nvSpPr>
        <dsp:cNvPr id="0" name=""/>
        <dsp:cNvSpPr/>
      </dsp:nvSpPr>
      <dsp:spPr>
        <a:xfrm>
          <a:off x="349001" y="2239785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Websites</a:t>
          </a:r>
        </a:p>
      </dsp:txBody>
      <dsp:txXfrm>
        <a:off x="374501" y="2265285"/>
        <a:ext cx="1342031" cy="819644"/>
      </dsp:txXfrm>
    </dsp:sp>
    <dsp:sp modelId="{0F7D15A0-BA0C-4F7A-8E16-CFD7AE14D761}">
      <dsp:nvSpPr>
        <dsp:cNvPr id="0" name=""/>
        <dsp:cNvSpPr/>
      </dsp:nvSpPr>
      <dsp:spPr>
        <a:xfrm>
          <a:off x="174873" y="933818"/>
          <a:ext cx="174128" cy="282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9594"/>
              </a:lnTo>
              <a:lnTo>
                <a:pt x="174128" y="282959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D6BCE-B989-464A-B2E1-CAAE6AE4D6B0}">
      <dsp:nvSpPr>
        <dsp:cNvPr id="0" name=""/>
        <dsp:cNvSpPr/>
      </dsp:nvSpPr>
      <dsp:spPr>
        <a:xfrm>
          <a:off x="349001" y="3328090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Servers</a:t>
          </a:r>
        </a:p>
      </dsp:txBody>
      <dsp:txXfrm>
        <a:off x="374501" y="3353590"/>
        <a:ext cx="1342031" cy="819644"/>
      </dsp:txXfrm>
    </dsp:sp>
    <dsp:sp modelId="{288CE51C-AB1A-4BFA-9130-9B0DD1626D88}">
      <dsp:nvSpPr>
        <dsp:cNvPr id="0" name=""/>
        <dsp:cNvSpPr/>
      </dsp:nvSpPr>
      <dsp:spPr>
        <a:xfrm>
          <a:off x="2177355" y="63173"/>
          <a:ext cx="1741289" cy="870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Sora" pitchFamily="2" charset="0"/>
              <a:cs typeface="Sora" pitchFamily="2" charset="0"/>
            </a:rPr>
            <a:t>Web 2.0 - centralized</a:t>
          </a:r>
        </a:p>
      </dsp:txBody>
      <dsp:txXfrm>
        <a:off x="2202855" y="88673"/>
        <a:ext cx="1690289" cy="819644"/>
      </dsp:txXfrm>
    </dsp:sp>
    <dsp:sp modelId="{780F9F98-CBFF-42F6-B21E-8E490ED86E7F}">
      <dsp:nvSpPr>
        <dsp:cNvPr id="0" name=""/>
        <dsp:cNvSpPr/>
      </dsp:nvSpPr>
      <dsp:spPr>
        <a:xfrm>
          <a:off x="2351484" y="933818"/>
          <a:ext cx="174128" cy="652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983"/>
              </a:lnTo>
              <a:lnTo>
                <a:pt x="174128" y="65298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F257D-07C2-4C02-9FBB-DFC8F5F95E15}">
      <dsp:nvSpPr>
        <dsp:cNvPr id="0" name=""/>
        <dsp:cNvSpPr/>
      </dsp:nvSpPr>
      <dsp:spPr>
        <a:xfrm>
          <a:off x="2525613" y="1151479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Mobile</a:t>
          </a:r>
        </a:p>
      </dsp:txBody>
      <dsp:txXfrm>
        <a:off x="2551113" y="1176979"/>
        <a:ext cx="1342031" cy="819644"/>
      </dsp:txXfrm>
    </dsp:sp>
    <dsp:sp modelId="{1B388535-E09A-4809-8D94-D62B0C1A500E}">
      <dsp:nvSpPr>
        <dsp:cNvPr id="0" name=""/>
        <dsp:cNvSpPr/>
      </dsp:nvSpPr>
      <dsp:spPr>
        <a:xfrm>
          <a:off x="2351484" y="933818"/>
          <a:ext cx="174128" cy="1741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1289"/>
              </a:lnTo>
              <a:lnTo>
                <a:pt x="174128" y="174128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BB71C-6694-4807-BB9B-9D7B9EB1DE37}">
      <dsp:nvSpPr>
        <dsp:cNvPr id="0" name=""/>
        <dsp:cNvSpPr/>
      </dsp:nvSpPr>
      <dsp:spPr>
        <a:xfrm>
          <a:off x="2525613" y="2239785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Apps</a:t>
          </a:r>
        </a:p>
      </dsp:txBody>
      <dsp:txXfrm>
        <a:off x="2551113" y="2265285"/>
        <a:ext cx="1342031" cy="819644"/>
      </dsp:txXfrm>
    </dsp:sp>
    <dsp:sp modelId="{5550740B-BC52-4252-8446-0A1FCA709C91}">
      <dsp:nvSpPr>
        <dsp:cNvPr id="0" name=""/>
        <dsp:cNvSpPr/>
      </dsp:nvSpPr>
      <dsp:spPr>
        <a:xfrm>
          <a:off x="2351484" y="933818"/>
          <a:ext cx="174128" cy="282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9594"/>
              </a:lnTo>
              <a:lnTo>
                <a:pt x="174128" y="282959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FCF69-7E81-48AE-BF54-0BBC1DACF6CC}">
      <dsp:nvSpPr>
        <dsp:cNvPr id="0" name=""/>
        <dsp:cNvSpPr/>
      </dsp:nvSpPr>
      <dsp:spPr>
        <a:xfrm>
          <a:off x="2525613" y="3328090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Cloud</a:t>
          </a:r>
        </a:p>
      </dsp:txBody>
      <dsp:txXfrm>
        <a:off x="2551113" y="3353590"/>
        <a:ext cx="1342031" cy="819644"/>
      </dsp:txXfrm>
    </dsp:sp>
    <dsp:sp modelId="{5EB1177D-6D01-4885-BAE3-85234B18A075}">
      <dsp:nvSpPr>
        <dsp:cNvPr id="0" name=""/>
        <dsp:cNvSpPr/>
      </dsp:nvSpPr>
      <dsp:spPr>
        <a:xfrm>
          <a:off x="4353966" y="63173"/>
          <a:ext cx="1741289" cy="870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Sora" pitchFamily="2" charset="0"/>
              <a:cs typeface="Sora" pitchFamily="2" charset="0"/>
            </a:rPr>
            <a:t>Web 3.0 - decentralized</a:t>
          </a:r>
        </a:p>
      </dsp:txBody>
      <dsp:txXfrm>
        <a:off x="4379466" y="88673"/>
        <a:ext cx="1690289" cy="819644"/>
      </dsp:txXfrm>
    </dsp:sp>
    <dsp:sp modelId="{1039483A-2431-4EC7-9572-D9261C5B0258}">
      <dsp:nvSpPr>
        <dsp:cNvPr id="0" name=""/>
        <dsp:cNvSpPr/>
      </dsp:nvSpPr>
      <dsp:spPr>
        <a:xfrm>
          <a:off x="4528095" y="933818"/>
          <a:ext cx="174128" cy="652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983"/>
              </a:lnTo>
              <a:lnTo>
                <a:pt x="174128" y="65298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C0870-7052-47D3-8579-4CC3218438AA}">
      <dsp:nvSpPr>
        <dsp:cNvPr id="0" name=""/>
        <dsp:cNvSpPr/>
      </dsp:nvSpPr>
      <dsp:spPr>
        <a:xfrm>
          <a:off x="4702224" y="1151479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XR</a:t>
          </a:r>
        </a:p>
      </dsp:txBody>
      <dsp:txXfrm>
        <a:off x="4727724" y="1176979"/>
        <a:ext cx="1342031" cy="819644"/>
      </dsp:txXfrm>
    </dsp:sp>
    <dsp:sp modelId="{0DE09620-207E-4258-BB6D-5C74E6B6587D}">
      <dsp:nvSpPr>
        <dsp:cNvPr id="0" name=""/>
        <dsp:cNvSpPr/>
      </dsp:nvSpPr>
      <dsp:spPr>
        <a:xfrm>
          <a:off x="4528095" y="933818"/>
          <a:ext cx="174128" cy="1741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1289"/>
              </a:lnTo>
              <a:lnTo>
                <a:pt x="174128" y="174128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75512-173D-446A-9224-18C290772749}">
      <dsp:nvSpPr>
        <dsp:cNvPr id="0" name=""/>
        <dsp:cNvSpPr/>
      </dsp:nvSpPr>
      <dsp:spPr>
        <a:xfrm>
          <a:off x="4702224" y="2239785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A.I</a:t>
          </a:r>
        </a:p>
      </dsp:txBody>
      <dsp:txXfrm>
        <a:off x="4727724" y="2265285"/>
        <a:ext cx="1342031" cy="819644"/>
      </dsp:txXfrm>
    </dsp:sp>
    <dsp:sp modelId="{03E078D2-C267-4144-A4DB-F925B49741EA}">
      <dsp:nvSpPr>
        <dsp:cNvPr id="0" name=""/>
        <dsp:cNvSpPr/>
      </dsp:nvSpPr>
      <dsp:spPr>
        <a:xfrm>
          <a:off x="4528095" y="933818"/>
          <a:ext cx="174128" cy="282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9594"/>
              </a:lnTo>
              <a:lnTo>
                <a:pt x="174128" y="282959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72D59-03F9-4502-BB00-2A13EAC7CDCA}">
      <dsp:nvSpPr>
        <dsp:cNvPr id="0" name=""/>
        <dsp:cNvSpPr/>
      </dsp:nvSpPr>
      <dsp:spPr>
        <a:xfrm>
          <a:off x="4702224" y="3328090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Blockchain</a:t>
          </a:r>
        </a:p>
      </dsp:txBody>
      <dsp:txXfrm>
        <a:off x="4727724" y="3353590"/>
        <a:ext cx="1342031" cy="8196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E3E38-2EFF-4B97-B4D5-8E3EBDD5F602}">
      <dsp:nvSpPr>
        <dsp:cNvPr id="0" name=""/>
        <dsp:cNvSpPr/>
      </dsp:nvSpPr>
      <dsp:spPr>
        <a:xfrm>
          <a:off x="1008208" y="86286"/>
          <a:ext cx="1712461" cy="59471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997AB-454F-406B-BA0A-E6370BCCDE09}">
      <dsp:nvSpPr>
        <dsp:cNvPr id="0" name=""/>
        <dsp:cNvSpPr/>
      </dsp:nvSpPr>
      <dsp:spPr>
        <a:xfrm>
          <a:off x="1701158" y="1542542"/>
          <a:ext cx="331872" cy="21239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2A1C0-D7A6-4B58-8A42-6E110926D3B4}">
      <dsp:nvSpPr>
        <dsp:cNvPr id="0" name=""/>
        <dsp:cNvSpPr/>
      </dsp:nvSpPr>
      <dsp:spPr>
        <a:xfrm>
          <a:off x="1070600" y="1712461"/>
          <a:ext cx="1592987" cy="39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Second Life</a:t>
          </a:r>
        </a:p>
      </dsp:txBody>
      <dsp:txXfrm>
        <a:off x="1070600" y="1712461"/>
        <a:ext cx="1592987" cy="398246"/>
      </dsp:txXfrm>
    </dsp:sp>
    <dsp:sp modelId="{1BE7EE0F-4120-441B-8383-FD119953D7F4}">
      <dsp:nvSpPr>
        <dsp:cNvPr id="0" name=""/>
        <dsp:cNvSpPr/>
      </dsp:nvSpPr>
      <dsp:spPr>
        <a:xfrm>
          <a:off x="1583722" y="685159"/>
          <a:ext cx="691527" cy="68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Possibility</a:t>
          </a:r>
        </a:p>
      </dsp:txBody>
      <dsp:txXfrm>
        <a:off x="1684994" y="784877"/>
        <a:ext cx="488983" cy="481482"/>
      </dsp:txXfrm>
    </dsp:sp>
    <dsp:sp modelId="{15398E6A-7028-4EF2-87EF-E3AF529E16CD}">
      <dsp:nvSpPr>
        <dsp:cNvPr id="0" name=""/>
        <dsp:cNvSpPr/>
      </dsp:nvSpPr>
      <dsp:spPr>
        <a:xfrm>
          <a:off x="1150852" y="226275"/>
          <a:ext cx="702364" cy="702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Lifestyle</a:t>
          </a:r>
        </a:p>
      </dsp:txBody>
      <dsp:txXfrm>
        <a:off x="1253711" y="329134"/>
        <a:ext cx="496646" cy="496646"/>
      </dsp:txXfrm>
    </dsp:sp>
    <dsp:sp modelId="{A048D81E-3A1B-4C89-AEDF-D57D94A73B9D}">
      <dsp:nvSpPr>
        <dsp:cNvPr id="0" name=""/>
        <dsp:cNvSpPr/>
      </dsp:nvSpPr>
      <dsp:spPr>
        <a:xfrm>
          <a:off x="1768681" y="89028"/>
          <a:ext cx="687997" cy="6879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Reality</a:t>
          </a:r>
        </a:p>
      </dsp:txBody>
      <dsp:txXfrm>
        <a:off x="1869436" y="189783"/>
        <a:ext cx="486487" cy="486487"/>
      </dsp:txXfrm>
    </dsp:sp>
    <dsp:sp modelId="{4D80236F-9990-4D10-960D-8F17AA18C98C}">
      <dsp:nvSpPr>
        <dsp:cNvPr id="0" name=""/>
        <dsp:cNvSpPr/>
      </dsp:nvSpPr>
      <dsp:spPr>
        <a:xfrm>
          <a:off x="937851" y="13274"/>
          <a:ext cx="1858485" cy="148678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E8FC3-7EE7-46AA-87CF-AC804B2E4725}">
      <dsp:nvSpPr>
        <dsp:cNvPr id="0" name=""/>
        <dsp:cNvSpPr/>
      </dsp:nvSpPr>
      <dsp:spPr>
        <a:xfrm>
          <a:off x="2381" y="520912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System Specification</a:t>
          </a:r>
        </a:p>
      </dsp:txBody>
      <dsp:txXfrm>
        <a:off x="582612" y="520912"/>
        <a:ext cx="1740694" cy="1160462"/>
      </dsp:txXfrm>
    </dsp:sp>
    <dsp:sp modelId="{8283C402-69A8-4406-9C37-0D9D8A91A3F8}">
      <dsp:nvSpPr>
        <dsp:cNvPr id="0" name=""/>
        <dsp:cNvSpPr/>
      </dsp:nvSpPr>
      <dsp:spPr>
        <a:xfrm>
          <a:off x="2613421" y="520912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Design and Implementation</a:t>
          </a:r>
          <a:endParaRPr lang="en-US" sz="2100" kern="1200" dirty="0"/>
        </a:p>
      </dsp:txBody>
      <dsp:txXfrm>
        <a:off x="3193652" y="520912"/>
        <a:ext cx="1740694" cy="1160462"/>
      </dsp:txXfrm>
    </dsp:sp>
    <dsp:sp modelId="{62C33EC7-E7CC-44DB-BE2F-513851261BD1}">
      <dsp:nvSpPr>
        <dsp:cNvPr id="0" name=""/>
        <dsp:cNvSpPr/>
      </dsp:nvSpPr>
      <dsp:spPr>
        <a:xfrm>
          <a:off x="5224462" y="520912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New System</a:t>
          </a:r>
        </a:p>
      </dsp:txBody>
      <dsp:txXfrm>
        <a:off x="5804693" y="520912"/>
        <a:ext cx="1740694" cy="1160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21018-4D18-4381-BEE0-A8BA9C56CC62}">
      <dsp:nvSpPr>
        <dsp:cNvPr id="0" name=""/>
        <dsp:cNvSpPr/>
      </dsp:nvSpPr>
      <dsp:spPr>
        <a:xfrm>
          <a:off x="1388248" y="808283"/>
          <a:ext cx="987901" cy="987901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	</a:t>
          </a:r>
        </a:p>
      </dsp:txBody>
      <dsp:txXfrm>
        <a:off x="1586860" y="1039694"/>
        <a:ext cx="590677" cy="507802"/>
      </dsp:txXfrm>
    </dsp:sp>
    <dsp:sp modelId="{800A1A52-CDE6-40AE-942B-79ABD9AC2A9A}">
      <dsp:nvSpPr>
        <dsp:cNvPr id="0" name=""/>
        <dsp:cNvSpPr/>
      </dsp:nvSpPr>
      <dsp:spPr>
        <a:xfrm>
          <a:off x="813469" y="574779"/>
          <a:ext cx="718474" cy="718474"/>
        </a:xfrm>
        <a:prstGeom prst="gear6">
          <a:avLst/>
        </a:prstGeom>
        <a:solidFill>
          <a:schemeClr val="accent1">
            <a:shade val="80000"/>
            <a:hueOff val="-70846"/>
            <a:satOff val="3503"/>
            <a:lumOff val="115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</a:p>
      </dsp:txBody>
      <dsp:txXfrm>
        <a:off x="994347" y="756750"/>
        <a:ext cx="356718" cy="354532"/>
      </dsp:txXfrm>
    </dsp:sp>
    <dsp:sp modelId="{921CA3FA-5F2E-4031-A920-606E9769D84B}">
      <dsp:nvSpPr>
        <dsp:cNvPr id="0" name=""/>
        <dsp:cNvSpPr/>
      </dsp:nvSpPr>
      <dsp:spPr>
        <a:xfrm rot="20700000">
          <a:off x="1215887" y="79105"/>
          <a:ext cx="703957" cy="703957"/>
        </a:xfrm>
        <a:prstGeom prst="gear6">
          <a:avLst/>
        </a:prstGeom>
        <a:solidFill>
          <a:schemeClr val="accent1">
            <a:shade val="80000"/>
            <a:hueOff val="-141691"/>
            <a:satOff val="7005"/>
            <a:lumOff val="231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</a:p>
      </dsp:txBody>
      <dsp:txXfrm rot="-20700000">
        <a:off x="1370286" y="233504"/>
        <a:ext cx="395160" cy="395160"/>
      </dsp:txXfrm>
    </dsp:sp>
    <dsp:sp modelId="{D78334D0-6E97-46FD-BBF4-5DC7CE6C0DC0}">
      <dsp:nvSpPr>
        <dsp:cNvPr id="0" name=""/>
        <dsp:cNvSpPr/>
      </dsp:nvSpPr>
      <dsp:spPr>
        <a:xfrm>
          <a:off x="1288612" y="672140"/>
          <a:ext cx="1264514" cy="1264514"/>
        </a:xfrm>
        <a:prstGeom prst="circularArrow">
          <a:avLst>
            <a:gd name="adj1" fmla="val 4688"/>
            <a:gd name="adj2" fmla="val 299029"/>
            <a:gd name="adj3" fmla="val 2403628"/>
            <a:gd name="adj4" fmla="val 16129483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95EBE-D02F-4458-A859-0551F6F6FDF8}">
      <dsp:nvSpPr>
        <dsp:cNvPr id="0" name=""/>
        <dsp:cNvSpPr/>
      </dsp:nvSpPr>
      <dsp:spPr>
        <a:xfrm>
          <a:off x="686228" y="426099"/>
          <a:ext cx="918748" cy="9187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-70856"/>
            <a:satOff val="216"/>
            <a:lumOff val="100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43DA7-39F0-428C-BE79-2D6B16D01512}">
      <dsp:nvSpPr>
        <dsp:cNvPr id="0" name=""/>
        <dsp:cNvSpPr/>
      </dsp:nvSpPr>
      <dsp:spPr>
        <a:xfrm>
          <a:off x="1053055" y="-64796"/>
          <a:ext cx="990596" cy="9905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-141711"/>
            <a:satOff val="432"/>
            <a:lumOff val="201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E8FC3-7EE7-46AA-87CF-AC804B2E4725}">
      <dsp:nvSpPr>
        <dsp:cNvPr id="0" name=""/>
        <dsp:cNvSpPr/>
      </dsp:nvSpPr>
      <dsp:spPr>
        <a:xfrm flipH="1">
          <a:off x="5226841" y="533340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New System</a:t>
          </a:r>
        </a:p>
      </dsp:txBody>
      <dsp:txXfrm>
        <a:off x="5807072" y="533340"/>
        <a:ext cx="1740694" cy="1160462"/>
      </dsp:txXfrm>
    </dsp:sp>
    <dsp:sp modelId="{8283C402-69A8-4406-9C37-0D9D8A91A3F8}">
      <dsp:nvSpPr>
        <dsp:cNvPr id="0" name=""/>
        <dsp:cNvSpPr/>
      </dsp:nvSpPr>
      <dsp:spPr>
        <a:xfrm flipH="1">
          <a:off x="2613421" y="520912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Design and Implementation</a:t>
          </a:r>
          <a:endParaRPr lang="en-US" sz="2100" kern="1200" dirty="0"/>
        </a:p>
      </dsp:txBody>
      <dsp:txXfrm>
        <a:off x="3193652" y="520912"/>
        <a:ext cx="1740694" cy="1160462"/>
      </dsp:txXfrm>
    </dsp:sp>
    <dsp:sp modelId="{62C33EC7-E7CC-44DB-BE2F-513851261BD1}">
      <dsp:nvSpPr>
        <dsp:cNvPr id="0" name=""/>
        <dsp:cNvSpPr/>
      </dsp:nvSpPr>
      <dsp:spPr>
        <a:xfrm flipH="1">
          <a:off x="0" y="550898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System Specification</a:t>
          </a:r>
        </a:p>
      </dsp:txBody>
      <dsp:txXfrm>
        <a:off x="580231" y="550898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2B60F0-CC0E-476C-896D-084422935E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6DE06-38DA-46A8-A42B-7B022CFF53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F659C-CCAC-4D52-BD82-8C7779364DD4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C0878-5117-4B53-8F0F-5AE6DB7F31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9B98B-70A6-4F8A-8CB2-60AA417307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38FC2-F9BF-427A-B6A0-4E28A449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7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E49D2-76A3-453E-A43F-F634C3847CE7}" type="datetimeFigureOut">
              <a:rPr lang="en-US" smtClean="0"/>
              <a:t>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C69D4-DE42-414E-829A-8F378A406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88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 (=lorem=(1))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8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2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Genre Category, FPP = First Person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28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Population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9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Fortnite articles from epic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50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Game Genre Category, TPP = Third person perspective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72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Population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4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Mechanics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7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TPP/FPP == third first person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87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5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5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27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a horror after the main feature showcase with assets freaks of horror place and </a:t>
            </a:r>
            <a:r>
              <a:rPr lang="en-US" dirty="0" err="1"/>
              <a:t>jumpscare</a:t>
            </a:r>
            <a:r>
              <a:rPr lang="en-US" dirty="0"/>
              <a:t> with flare after run out of flashlight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9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a horror after the main feature showcase with assets freaks of horror place and </a:t>
            </a:r>
            <a:r>
              <a:rPr lang="en-US" dirty="0" err="1"/>
              <a:t>jumpscare</a:t>
            </a:r>
            <a:r>
              <a:rPr lang="en-US" dirty="0"/>
              <a:t> with flare after run out of flashlight .. Write-time speed &gt; </a:t>
            </a:r>
            <a:r>
              <a:rPr lang="en-US"/>
              <a:t>run-time 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1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2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entire business interacts with R&amp;D team and it is not is siloed from business executives or any other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7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6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Triquetra + </a:t>
            </a:r>
            <a:r>
              <a:rPr lang="en-US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Ouroboros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5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7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7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5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about UE etc. like doc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6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4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53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13" Type="http://schemas.openxmlformats.org/officeDocument/2006/relationships/diagramQuickStyle" Target="../diagrams/quickStyle2.xml"/><Relationship Id="rId3" Type="http://schemas.openxmlformats.org/officeDocument/2006/relationships/hyperlink" Target="http://www.playstationblast.com.br/2017/02/playstation-vr-vendas.html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diagramLayout" Target="../diagrams/layout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universetoday.com/77523/multiverse/" TargetMode="External"/><Relationship Id="rId11" Type="http://schemas.openxmlformats.org/officeDocument/2006/relationships/diagramData" Target="../diagrams/data2.xml"/><Relationship Id="rId5" Type="http://schemas.openxmlformats.org/officeDocument/2006/relationships/image" Target="../media/image11.jpg"/><Relationship Id="rId15" Type="http://schemas.microsoft.com/office/2007/relationships/diagramDrawing" Target="../diagrams/drawing2.xml"/><Relationship Id="rId10" Type="http://schemas.openxmlformats.org/officeDocument/2006/relationships/image" Target="../media/image13.svg"/><Relationship Id="rId4" Type="http://schemas.openxmlformats.org/officeDocument/2006/relationships/image" Target="../media/image10.gif"/><Relationship Id="rId9" Type="http://schemas.openxmlformats.org/officeDocument/2006/relationships/image" Target="../media/image12.png"/><Relationship Id="rId14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ow/the-metaverse-is-already-here-its-called-fortnite-3a7d92e4acf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0.jpeg"/><Relationship Id="rId2" Type="http://schemas.openxmlformats.org/officeDocument/2006/relationships/tags" Target="../tags/tag3.xml"/><Relationship Id="rId1" Type="http://schemas.openxmlformats.org/officeDocument/2006/relationships/video" Target="https://www.youtube.com/embed/K6WGjKm1JZo?feature=oembed" TargetMode="External"/><Relationship Id="rId6" Type="http://schemas.openxmlformats.org/officeDocument/2006/relationships/image" Target="../media/image29.gif"/><Relationship Id="rId5" Type="http://schemas.openxmlformats.org/officeDocument/2006/relationships/image" Target="../media/image20.gif"/><Relationship Id="rId4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1.jpeg"/><Relationship Id="rId2" Type="http://schemas.openxmlformats.org/officeDocument/2006/relationships/tags" Target="../tags/tag4.xml"/><Relationship Id="rId1" Type="http://schemas.openxmlformats.org/officeDocument/2006/relationships/video" Target="https://www.youtube.com/embed/UaiMWREsuQU?feature=oembed" TargetMode="External"/><Relationship Id="rId6" Type="http://schemas.openxmlformats.org/officeDocument/2006/relationships/image" Target="../media/image29.gif"/><Relationship Id="rId5" Type="http://schemas.openxmlformats.org/officeDocument/2006/relationships/image" Target="../media/image20.gif"/><Relationship Id="rId4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2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29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vitla.com/blog/sdlc-methodologies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.xml"/><Relationship Id="rId1" Type="http://schemas.openxmlformats.org/officeDocument/2006/relationships/video" Target="https://www.youtube.com/embed/WU0gvPcc3jQ?feature=oembed" TargetMode="External"/><Relationship Id="rId5" Type="http://schemas.openxmlformats.org/officeDocument/2006/relationships/image" Target="../media/image39.jpeg"/><Relationship Id="rId4" Type="http://schemas.openxmlformats.org/officeDocument/2006/relationships/image" Target="../media/image20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13" Type="http://schemas.microsoft.com/office/2007/relationships/diagramDrawing" Target="../diagrams/drawing1.xml"/><Relationship Id="rId3" Type="http://schemas.openxmlformats.org/officeDocument/2006/relationships/hyperlink" Target="https://www.flickr.com/photos/40168038@N08/36005328171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diagramColors" Target="../diagrams/colors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netivist.org/debate/pokemon-go-pros-and-cons" TargetMode="External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8.jpg"/><Relationship Id="rId10" Type="http://schemas.openxmlformats.org/officeDocument/2006/relationships/diagramLayout" Target="../diagrams/layout1.xml"/><Relationship Id="rId4" Type="http://schemas.openxmlformats.org/officeDocument/2006/relationships/image" Target="../media/image7.jpg"/><Relationship Id="rId9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260">
            <a:extLst>
              <a:ext uri="{FF2B5EF4-FFF2-40B4-BE49-F238E27FC236}">
                <a16:creationId xmlns:a16="http://schemas.microsoft.com/office/drawing/2014/main" id="{C01732A5-1625-483B-A230-06B829BEA444}"/>
              </a:ext>
            </a:extLst>
          </p:cNvPr>
          <p:cNvSpPr/>
          <p:nvPr/>
        </p:nvSpPr>
        <p:spPr>
          <a:xfrm rot="20129969">
            <a:off x="3515031" y="1961406"/>
            <a:ext cx="2370585" cy="92333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60007" dist="310007" dir="7680000" sx="176000" sy="176000" kx="1300200" algn="ctr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Survival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7059E-A24F-4CC9-8C0C-5AAFAEF81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63479" cy="2387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Gameplay 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82651-88DF-4B5A-B5F7-B15D1F3FF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multiplayer in unreal engine</a:t>
            </a:r>
          </a:p>
        </p:txBody>
      </p:sp>
      <p:cxnSp>
        <p:nvCxnSpPr>
          <p:cNvPr id="4" name="Google Shape;649;p48">
            <a:extLst>
              <a:ext uri="{FF2B5EF4-FFF2-40B4-BE49-F238E27FC236}">
                <a16:creationId xmlns:a16="http://schemas.microsoft.com/office/drawing/2014/main" id="{9FC18034-0C70-42C8-AB34-646C7282A3B5}"/>
              </a:ext>
            </a:extLst>
          </p:cNvPr>
          <p:cNvCxnSpPr/>
          <p:nvPr/>
        </p:nvCxnSpPr>
        <p:spPr>
          <a:xfrm>
            <a:off x="-405826" y="4199650"/>
            <a:ext cx="4564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36;p48">
            <a:extLst>
              <a:ext uri="{FF2B5EF4-FFF2-40B4-BE49-F238E27FC236}">
                <a16:creationId xmlns:a16="http://schemas.microsoft.com/office/drawing/2014/main" id="{C4AEE91C-83D1-44CE-886E-FF861E04F114}"/>
              </a:ext>
            </a:extLst>
          </p:cNvPr>
          <p:cNvSpPr/>
          <p:nvPr/>
        </p:nvSpPr>
        <p:spPr>
          <a:xfrm rot="10800000" flipH="1">
            <a:off x="4158674" y="41290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2;p48">
            <a:extLst>
              <a:ext uri="{FF2B5EF4-FFF2-40B4-BE49-F238E27FC236}">
                <a16:creationId xmlns:a16="http://schemas.microsoft.com/office/drawing/2014/main" id="{49A3A698-6859-46BA-821E-F305ADEA92BA}"/>
              </a:ext>
            </a:extLst>
          </p:cNvPr>
          <p:cNvSpPr/>
          <p:nvPr/>
        </p:nvSpPr>
        <p:spPr>
          <a:xfrm>
            <a:off x="1474771" y="254155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51;p48">
            <a:extLst>
              <a:ext uri="{FF2B5EF4-FFF2-40B4-BE49-F238E27FC236}">
                <a16:creationId xmlns:a16="http://schemas.microsoft.com/office/drawing/2014/main" id="{AA571E70-BE30-4DAB-B330-7F676A843563}"/>
              </a:ext>
            </a:extLst>
          </p:cNvPr>
          <p:cNvSpPr/>
          <p:nvPr/>
        </p:nvSpPr>
        <p:spPr>
          <a:xfrm>
            <a:off x="9791235" y="266050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53;p48">
            <a:extLst>
              <a:ext uri="{FF2B5EF4-FFF2-40B4-BE49-F238E27FC236}">
                <a16:creationId xmlns:a16="http://schemas.microsoft.com/office/drawing/2014/main" id="{2E9B6D8F-ACFD-4F05-9A95-0FCA2AC32746}"/>
              </a:ext>
            </a:extLst>
          </p:cNvPr>
          <p:cNvSpPr/>
          <p:nvPr/>
        </p:nvSpPr>
        <p:spPr>
          <a:xfrm>
            <a:off x="8513639" y="15054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54;p48">
            <a:extLst>
              <a:ext uri="{FF2B5EF4-FFF2-40B4-BE49-F238E27FC236}">
                <a16:creationId xmlns:a16="http://schemas.microsoft.com/office/drawing/2014/main" id="{C42D8EF1-31FA-4450-82D1-E523EE36173A}"/>
              </a:ext>
            </a:extLst>
          </p:cNvPr>
          <p:cNvSpPr/>
          <p:nvPr/>
        </p:nvSpPr>
        <p:spPr>
          <a:xfrm rot="10800000" flipH="1">
            <a:off x="3309539" y="478630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55;p48">
            <a:extLst>
              <a:ext uri="{FF2B5EF4-FFF2-40B4-BE49-F238E27FC236}">
                <a16:creationId xmlns:a16="http://schemas.microsoft.com/office/drawing/2014/main" id="{2E3C7B95-F711-4EBC-A755-75C73525E7F0}"/>
              </a:ext>
            </a:extLst>
          </p:cNvPr>
          <p:cNvSpPr/>
          <p:nvPr/>
        </p:nvSpPr>
        <p:spPr>
          <a:xfrm rot="10800000" flipH="1">
            <a:off x="4930389" y="5501309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ABFBE28-212E-43D5-8380-54FF67ABFE55}"/>
              </a:ext>
            </a:extLst>
          </p:cNvPr>
          <p:cNvGrpSpPr/>
          <p:nvPr/>
        </p:nvGrpSpPr>
        <p:grpSpPr>
          <a:xfrm>
            <a:off x="5105762" y="4198067"/>
            <a:ext cx="547271" cy="455226"/>
            <a:chOff x="5105762" y="4198067"/>
            <a:chExt cx="547271" cy="455226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C8DF9C90-F526-4380-98F3-48A184B5EE27}"/>
                </a:ext>
              </a:extLst>
            </p:cNvPr>
            <p:cNvGrpSpPr/>
            <p:nvPr/>
          </p:nvGrpSpPr>
          <p:grpSpPr>
            <a:xfrm>
              <a:off x="5241585" y="4198067"/>
              <a:ext cx="411448" cy="357384"/>
              <a:chOff x="5241585" y="4198067"/>
              <a:chExt cx="411448" cy="357384"/>
            </a:xfrm>
          </p:grpSpPr>
          <p:sp>
            <p:nvSpPr>
              <p:cNvPr id="17" name="Google Shape;658;p48">
                <a:extLst>
                  <a:ext uri="{FF2B5EF4-FFF2-40B4-BE49-F238E27FC236}">
                    <a16:creationId xmlns:a16="http://schemas.microsoft.com/office/drawing/2014/main" id="{0F7507A4-EC6C-4C6D-89E5-E15D462AA051}"/>
                  </a:ext>
                </a:extLst>
              </p:cNvPr>
              <p:cNvSpPr/>
              <p:nvPr/>
            </p:nvSpPr>
            <p:spPr>
              <a:xfrm rot="14053952">
                <a:off x="5502282" y="4209017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9;p48">
                <a:extLst>
                  <a:ext uri="{FF2B5EF4-FFF2-40B4-BE49-F238E27FC236}">
                    <a16:creationId xmlns:a16="http://schemas.microsoft.com/office/drawing/2014/main" id="{2CAD3589-AADB-49C9-931B-3FEC1075B404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;p48">
                <a:extLst>
                  <a:ext uri="{FF2B5EF4-FFF2-40B4-BE49-F238E27FC236}">
                    <a16:creationId xmlns:a16="http://schemas.microsoft.com/office/drawing/2014/main" id="{36813766-AC83-41AF-A283-BF3D3E147CA6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661;p48">
              <a:extLst>
                <a:ext uri="{FF2B5EF4-FFF2-40B4-BE49-F238E27FC236}">
                  <a16:creationId xmlns:a16="http://schemas.microsoft.com/office/drawing/2014/main" id="{45E13989-B495-4D89-BBF1-C96435567932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18E8674-5CE0-4716-B92F-14D1E6120D34}"/>
              </a:ext>
            </a:extLst>
          </p:cNvPr>
          <p:cNvGrpSpPr/>
          <p:nvPr/>
        </p:nvGrpSpPr>
        <p:grpSpPr>
          <a:xfrm>
            <a:off x="2122051" y="4430998"/>
            <a:ext cx="965465" cy="814701"/>
            <a:chOff x="2122052" y="4430998"/>
            <a:chExt cx="516998" cy="436265"/>
          </a:xfrm>
        </p:grpSpPr>
        <p:sp>
          <p:nvSpPr>
            <p:cNvPr id="21" name="Google Shape;663;p48">
              <a:extLst>
                <a:ext uri="{FF2B5EF4-FFF2-40B4-BE49-F238E27FC236}">
                  <a16:creationId xmlns:a16="http://schemas.microsoft.com/office/drawing/2014/main" id="{5791E162-FCA4-45CA-8393-2656B2BB9363}"/>
                </a:ext>
              </a:extLst>
            </p:cNvPr>
            <p:cNvSpPr/>
            <p:nvPr/>
          </p:nvSpPr>
          <p:spPr>
            <a:xfrm rot="18900000">
              <a:off x="2122052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64;p48">
              <a:extLst>
                <a:ext uri="{FF2B5EF4-FFF2-40B4-BE49-F238E27FC236}">
                  <a16:creationId xmlns:a16="http://schemas.microsoft.com/office/drawing/2014/main" id="{C182E87F-6B78-4E12-9D2C-E916FCF2F5CA}"/>
                </a:ext>
              </a:extLst>
            </p:cNvPr>
            <p:cNvSpPr/>
            <p:nvPr/>
          </p:nvSpPr>
          <p:spPr>
            <a:xfrm rot="18900000">
              <a:off x="2234310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65;p48">
              <a:extLst>
                <a:ext uri="{FF2B5EF4-FFF2-40B4-BE49-F238E27FC236}">
                  <a16:creationId xmlns:a16="http://schemas.microsoft.com/office/drawing/2014/main" id="{26C75F65-B23D-4BEC-917D-9F6C0D591B48}"/>
                </a:ext>
              </a:extLst>
            </p:cNvPr>
            <p:cNvSpPr/>
            <p:nvPr/>
          </p:nvSpPr>
          <p:spPr>
            <a:xfrm rot="18900000">
              <a:off x="2346569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66;p48">
              <a:extLst>
                <a:ext uri="{FF2B5EF4-FFF2-40B4-BE49-F238E27FC236}">
                  <a16:creationId xmlns:a16="http://schemas.microsoft.com/office/drawing/2014/main" id="{55BDAF96-B9DB-4334-B5A5-DA3571E5C077}"/>
                </a:ext>
              </a:extLst>
            </p:cNvPr>
            <p:cNvSpPr/>
            <p:nvPr/>
          </p:nvSpPr>
          <p:spPr>
            <a:xfrm rot="18900000">
              <a:off x="2458828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67;p48">
              <a:extLst>
                <a:ext uri="{FF2B5EF4-FFF2-40B4-BE49-F238E27FC236}">
                  <a16:creationId xmlns:a16="http://schemas.microsoft.com/office/drawing/2014/main" id="{9EAB4E93-B009-4831-8EFA-25B0E21DCD0C}"/>
                </a:ext>
              </a:extLst>
            </p:cNvPr>
            <p:cNvSpPr/>
            <p:nvPr/>
          </p:nvSpPr>
          <p:spPr>
            <a:xfrm rot="18900000">
              <a:off x="2571087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8;p48">
              <a:extLst>
                <a:ext uri="{FF2B5EF4-FFF2-40B4-BE49-F238E27FC236}">
                  <a16:creationId xmlns:a16="http://schemas.microsoft.com/office/drawing/2014/main" id="{23D9B295-F676-4EBB-AB81-E816B7B6007E}"/>
                </a:ext>
              </a:extLst>
            </p:cNvPr>
            <p:cNvSpPr/>
            <p:nvPr/>
          </p:nvSpPr>
          <p:spPr>
            <a:xfrm rot="18900000">
              <a:off x="2122052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669;p48">
              <a:extLst>
                <a:ext uri="{FF2B5EF4-FFF2-40B4-BE49-F238E27FC236}">
                  <a16:creationId xmlns:a16="http://schemas.microsoft.com/office/drawing/2014/main" id="{DF479E89-8C83-4113-BB96-724716731064}"/>
                </a:ext>
              </a:extLst>
            </p:cNvPr>
            <p:cNvSpPr/>
            <p:nvPr/>
          </p:nvSpPr>
          <p:spPr>
            <a:xfrm rot="18900000">
              <a:off x="2234310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70;p48">
              <a:extLst>
                <a:ext uri="{FF2B5EF4-FFF2-40B4-BE49-F238E27FC236}">
                  <a16:creationId xmlns:a16="http://schemas.microsoft.com/office/drawing/2014/main" id="{1A303077-0EBF-4E26-8A9A-F69BDA4C347B}"/>
                </a:ext>
              </a:extLst>
            </p:cNvPr>
            <p:cNvSpPr/>
            <p:nvPr/>
          </p:nvSpPr>
          <p:spPr>
            <a:xfrm rot="18900000">
              <a:off x="2346569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71;p48">
              <a:extLst>
                <a:ext uri="{FF2B5EF4-FFF2-40B4-BE49-F238E27FC236}">
                  <a16:creationId xmlns:a16="http://schemas.microsoft.com/office/drawing/2014/main" id="{3DC8AC8A-90F7-47D3-BE81-9102E12D543C}"/>
                </a:ext>
              </a:extLst>
            </p:cNvPr>
            <p:cNvSpPr/>
            <p:nvPr/>
          </p:nvSpPr>
          <p:spPr>
            <a:xfrm rot="18900000">
              <a:off x="2458828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72;p48">
              <a:extLst>
                <a:ext uri="{FF2B5EF4-FFF2-40B4-BE49-F238E27FC236}">
                  <a16:creationId xmlns:a16="http://schemas.microsoft.com/office/drawing/2014/main" id="{63B5809C-3E02-4D37-8012-658EAA839A6A}"/>
                </a:ext>
              </a:extLst>
            </p:cNvPr>
            <p:cNvSpPr/>
            <p:nvPr/>
          </p:nvSpPr>
          <p:spPr>
            <a:xfrm rot="18900000">
              <a:off x="2571087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73;p48">
              <a:extLst>
                <a:ext uri="{FF2B5EF4-FFF2-40B4-BE49-F238E27FC236}">
                  <a16:creationId xmlns:a16="http://schemas.microsoft.com/office/drawing/2014/main" id="{C72CF74B-C877-492C-A024-05A603311181}"/>
                </a:ext>
              </a:extLst>
            </p:cNvPr>
            <p:cNvSpPr/>
            <p:nvPr/>
          </p:nvSpPr>
          <p:spPr>
            <a:xfrm rot="18900000">
              <a:off x="2122053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74;p48">
              <a:extLst>
                <a:ext uri="{FF2B5EF4-FFF2-40B4-BE49-F238E27FC236}">
                  <a16:creationId xmlns:a16="http://schemas.microsoft.com/office/drawing/2014/main" id="{57885E5A-3F0D-40C6-98ED-F68B77B951CE}"/>
                </a:ext>
              </a:extLst>
            </p:cNvPr>
            <p:cNvSpPr/>
            <p:nvPr/>
          </p:nvSpPr>
          <p:spPr>
            <a:xfrm rot="18900000">
              <a:off x="2234311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5;p48">
              <a:extLst>
                <a:ext uri="{FF2B5EF4-FFF2-40B4-BE49-F238E27FC236}">
                  <a16:creationId xmlns:a16="http://schemas.microsoft.com/office/drawing/2014/main" id="{C173CE79-2297-41A4-AE05-8C514DA18BCC}"/>
                </a:ext>
              </a:extLst>
            </p:cNvPr>
            <p:cNvSpPr/>
            <p:nvPr/>
          </p:nvSpPr>
          <p:spPr>
            <a:xfrm rot="18900000">
              <a:off x="2346570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6;p48">
              <a:extLst>
                <a:ext uri="{FF2B5EF4-FFF2-40B4-BE49-F238E27FC236}">
                  <a16:creationId xmlns:a16="http://schemas.microsoft.com/office/drawing/2014/main" id="{0F0BC77D-7076-4B3F-8270-3A9731072169}"/>
                </a:ext>
              </a:extLst>
            </p:cNvPr>
            <p:cNvSpPr/>
            <p:nvPr/>
          </p:nvSpPr>
          <p:spPr>
            <a:xfrm rot="18900000">
              <a:off x="2458829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7;p48">
              <a:extLst>
                <a:ext uri="{FF2B5EF4-FFF2-40B4-BE49-F238E27FC236}">
                  <a16:creationId xmlns:a16="http://schemas.microsoft.com/office/drawing/2014/main" id="{7F32D07F-F467-41FB-9552-FBFC11FD48F3}"/>
                </a:ext>
              </a:extLst>
            </p:cNvPr>
            <p:cNvSpPr/>
            <p:nvPr/>
          </p:nvSpPr>
          <p:spPr>
            <a:xfrm rot="18900000">
              <a:off x="2571088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8;p48">
              <a:extLst>
                <a:ext uri="{FF2B5EF4-FFF2-40B4-BE49-F238E27FC236}">
                  <a16:creationId xmlns:a16="http://schemas.microsoft.com/office/drawing/2014/main" id="{2B034DA3-9D2A-4B99-8B9F-202B5E5368B1}"/>
                </a:ext>
              </a:extLst>
            </p:cNvPr>
            <p:cNvSpPr/>
            <p:nvPr/>
          </p:nvSpPr>
          <p:spPr>
            <a:xfrm rot="18900000">
              <a:off x="2122053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9;p48">
              <a:extLst>
                <a:ext uri="{FF2B5EF4-FFF2-40B4-BE49-F238E27FC236}">
                  <a16:creationId xmlns:a16="http://schemas.microsoft.com/office/drawing/2014/main" id="{65AC8CB5-72CA-4D67-B358-6971DDC45A0F}"/>
                </a:ext>
              </a:extLst>
            </p:cNvPr>
            <p:cNvSpPr/>
            <p:nvPr/>
          </p:nvSpPr>
          <p:spPr>
            <a:xfrm rot="18900000">
              <a:off x="2234311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0;p48">
              <a:extLst>
                <a:ext uri="{FF2B5EF4-FFF2-40B4-BE49-F238E27FC236}">
                  <a16:creationId xmlns:a16="http://schemas.microsoft.com/office/drawing/2014/main" id="{752E281E-1FF1-4B01-A2AC-C885314A7A90}"/>
                </a:ext>
              </a:extLst>
            </p:cNvPr>
            <p:cNvSpPr/>
            <p:nvPr/>
          </p:nvSpPr>
          <p:spPr>
            <a:xfrm rot="18900000">
              <a:off x="2346570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1;p48">
              <a:extLst>
                <a:ext uri="{FF2B5EF4-FFF2-40B4-BE49-F238E27FC236}">
                  <a16:creationId xmlns:a16="http://schemas.microsoft.com/office/drawing/2014/main" id="{F4D58140-4542-41E3-AE1C-833C9CDE31D7}"/>
                </a:ext>
              </a:extLst>
            </p:cNvPr>
            <p:cNvSpPr/>
            <p:nvPr/>
          </p:nvSpPr>
          <p:spPr>
            <a:xfrm rot="18900000">
              <a:off x="2458829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2;p48">
              <a:extLst>
                <a:ext uri="{FF2B5EF4-FFF2-40B4-BE49-F238E27FC236}">
                  <a16:creationId xmlns:a16="http://schemas.microsoft.com/office/drawing/2014/main" id="{8B48C1E5-7B1F-4CE7-A891-C597718D7061}"/>
                </a:ext>
              </a:extLst>
            </p:cNvPr>
            <p:cNvSpPr/>
            <p:nvPr/>
          </p:nvSpPr>
          <p:spPr>
            <a:xfrm rot="18900000">
              <a:off x="2571088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3;p48">
              <a:extLst>
                <a:ext uri="{FF2B5EF4-FFF2-40B4-BE49-F238E27FC236}">
                  <a16:creationId xmlns:a16="http://schemas.microsoft.com/office/drawing/2014/main" id="{B81CE080-8559-42DA-BAB5-E624DB6DBBE2}"/>
                </a:ext>
              </a:extLst>
            </p:cNvPr>
            <p:cNvSpPr/>
            <p:nvPr/>
          </p:nvSpPr>
          <p:spPr>
            <a:xfrm rot="18900000">
              <a:off x="2122052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684;p48">
              <a:extLst>
                <a:ext uri="{FF2B5EF4-FFF2-40B4-BE49-F238E27FC236}">
                  <a16:creationId xmlns:a16="http://schemas.microsoft.com/office/drawing/2014/main" id="{D6E9E3CA-5D5F-494F-ACEB-DAC50426C915}"/>
                </a:ext>
              </a:extLst>
            </p:cNvPr>
            <p:cNvSpPr/>
            <p:nvPr/>
          </p:nvSpPr>
          <p:spPr>
            <a:xfrm rot="18900000">
              <a:off x="2234310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;p48">
              <a:extLst>
                <a:ext uri="{FF2B5EF4-FFF2-40B4-BE49-F238E27FC236}">
                  <a16:creationId xmlns:a16="http://schemas.microsoft.com/office/drawing/2014/main" id="{F31F9B07-A021-442D-85ED-A6C1D46243E7}"/>
                </a:ext>
              </a:extLst>
            </p:cNvPr>
            <p:cNvSpPr/>
            <p:nvPr/>
          </p:nvSpPr>
          <p:spPr>
            <a:xfrm rot="18900000">
              <a:off x="2346569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6;p48">
              <a:extLst>
                <a:ext uri="{FF2B5EF4-FFF2-40B4-BE49-F238E27FC236}">
                  <a16:creationId xmlns:a16="http://schemas.microsoft.com/office/drawing/2014/main" id="{F91BF85F-492B-40F9-886F-F00F636D08F0}"/>
                </a:ext>
              </a:extLst>
            </p:cNvPr>
            <p:cNvSpPr/>
            <p:nvPr/>
          </p:nvSpPr>
          <p:spPr>
            <a:xfrm rot="18900000">
              <a:off x="2458828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7;p48">
              <a:extLst>
                <a:ext uri="{FF2B5EF4-FFF2-40B4-BE49-F238E27FC236}">
                  <a16:creationId xmlns:a16="http://schemas.microsoft.com/office/drawing/2014/main" id="{3884657A-14AA-4883-917B-97430E96060F}"/>
                </a:ext>
              </a:extLst>
            </p:cNvPr>
            <p:cNvSpPr/>
            <p:nvPr/>
          </p:nvSpPr>
          <p:spPr>
            <a:xfrm rot="18900000">
              <a:off x="2571087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1;p2">
            <a:extLst>
              <a:ext uri="{FF2B5EF4-FFF2-40B4-BE49-F238E27FC236}">
                <a16:creationId xmlns:a16="http://schemas.microsoft.com/office/drawing/2014/main" id="{E092FDA9-58C7-4B02-9B31-26C08E296075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2;p2">
            <a:extLst>
              <a:ext uri="{FF2B5EF4-FFF2-40B4-BE49-F238E27FC236}">
                <a16:creationId xmlns:a16="http://schemas.microsoft.com/office/drawing/2014/main" id="{4D0603FC-B9C9-4AC0-88B3-C140F94D09EC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37;p48">
            <a:extLst>
              <a:ext uri="{FF2B5EF4-FFF2-40B4-BE49-F238E27FC236}">
                <a16:creationId xmlns:a16="http://schemas.microsoft.com/office/drawing/2014/main" id="{DF52E084-CB2D-4AEF-A34A-E23C344828F1}"/>
              </a:ext>
            </a:extLst>
          </p:cNvPr>
          <p:cNvGrpSpPr/>
          <p:nvPr/>
        </p:nvGrpSpPr>
        <p:grpSpPr>
          <a:xfrm>
            <a:off x="7698203" y="3728003"/>
            <a:ext cx="3299906" cy="2640201"/>
            <a:chOff x="946248" y="2346044"/>
            <a:chExt cx="3067963" cy="2454651"/>
          </a:xfrm>
        </p:grpSpPr>
        <p:sp>
          <p:nvSpPr>
            <p:cNvPr id="49" name="Google Shape;438;p48">
              <a:extLst>
                <a:ext uri="{FF2B5EF4-FFF2-40B4-BE49-F238E27FC236}">
                  <a16:creationId xmlns:a16="http://schemas.microsoft.com/office/drawing/2014/main" id="{BD9AC113-0924-435D-8B91-10335DD630A3}"/>
                </a:ext>
              </a:extLst>
            </p:cNvPr>
            <p:cNvSpPr/>
            <p:nvPr/>
          </p:nvSpPr>
          <p:spPr>
            <a:xfrm flipH="1">
              <a:off x="1070041" y="2632092"/>
              <a:ext cx="994455" cy="799915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39;p48">
              <a:extLst>
                <a:ext uri="{FF2B5EF4-FFF2-40B4-BE49-F238E27FC236}">
                  <a16:creationId xmlns:a16="http://schemas.microsoft.com/office/drawing/2014/main" id="{BD2DBD26-662F-4C1D-B75A-F2ED59E05993}"/>
                </a:ext>
              </a:extLst>
            </p:cNvPr>
            <p:cNvSpPr/>
            <p:nvPr/>
          </p:nvSpPr>
          <p:spPr>
            <a:xfrm flipH="1">
              <a:off x="1070041" y="2632092"/>
              <a:ext cx="992934" cy="544753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0;p48">
              <a:extLst>
                <a:ext uri="{FF2B5EF4-FFF2-40B4-BE49-F238E27FC236}">
                  <a16:creationId xmlns:a16="http://schemas.microsoft.com/office/drawing/2014/main" id="{D3FFD06A-11EA-4F5D-9D5B-B989E5CDB479}"/>
                </a:ext>
              </a:extLst>
            </p:cNvPr>
            <p:cNvSpPr/>
            <p:nvPr/>
          </p:nvSpPr>
          <p:spPr>
            <a:xfrm flipH="1">
              <a:off x="1070398" y="2631404"/>
              <a:ext cx="991427" cy="216294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1;p48">
              <a:extLst>
                <a:ext uri="{FF2B5EF4-FFF2-40B4-BE49-F238E27FC236}">
                  <a16:creationId xmlns:a16="http://schemas.microsoft.com/office/drawing/2014/main" id="{0D44ADCE-DFD4-4AC9-AA03-8380BEACD732}"/>
                </a:ext>
              </a:extLst>
            </p:cNvPr>
            <p:cNvSpPr/>
            <p:nvPr/>
          </p:nvSpPr>
          <p:spPr>
            <a:xfrm flipH="1">
              <a:off x="1070399" y="3351255"/>
              <a:ext cx="994957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2;p48">
              <a:extLst>
                <a:ext uri="{FF2B5EF4-FFF2-40B4-BE49-F238E27FC236}">
                  <a16:creationId xmlns:a16="http://schemas.microsoft.com/office/drawing/2014/main" id="{E6104001-F84E-45D5-8707-8C7E37C088CD}"/>
                </a:ext>
              </a:extLst>
            </p:cNvPr>
            <p:cNvSpPr/>
            <p:nvPr/>
          </p:nvSpPr>
          <p:spPr>
            <a:xfrm flipH="1">
              <a:off x="1902268" y="3018710"/>
              <a:ext cx="154130" cy="301979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3;p48">
              <a:extLst>
                <a:ext uri="{FF2B5EF4-FFF2-40B4-BE49-F238E27FC236}">
                  <a16:creationId xmlns:a16="http://schemas.microsoft.com/office/drawing/2014/main" id="{6827FF7C-DB10-4995-91AE-4AA88D4D822D}"/>
                </a:ext>
              </a:extLst>
            </p:cNvPr>
            <p:cNvSpPr/>
            <p:nvPr/>
          </p:nvSpPr>
          <p:spPr>
            <a:xfrm flipH="1">
              <a:off x="1842633" y="2748824"/>
              <a:ext cx="106639" cy="301190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4;p48">
              <a:extLst>
                <a:ext uri="{FF2B5EF4-FFF2-40B4-BE49-F238E27FC236}">
                  <a16:creationId xmlns:a16="http://schemas.microsoft.com/office/drawing/2014/main" id="{BAB18F62-9702-4501-AE8B-9A6B02FAFE01}"/>
                </a:ext>
              </a:extLst>
            </p:cNvPr>
            <p:cNvSpPr/>
            <p:nvPr/>
          </p:nvSpPr>
          <p:spPr>
            <a:xfrm flipH="1">
              <a:off x="1881051" y="2953152"/>
              <a:ext cx="147558" cy="162041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5;p48">
              <a:extLst>
                <a:ext uri="{FF2B5EF4-FFF2-40B4-BE49-F238E27FC236}">
                  <a16:creationId xmlns:a16="http://schemas.microsoft.com/office/drawing/2014/main" id="{0662BDCB-E0F5-40C9-87D1-9F606ECF8E81}"/>
                </a:ext>
              </a:extLst>
            </p:cNvPr>
            <p:cNvSpPr/>
            <p:nvPr/>
          </p:nvSpPr>
          <p:spPr>
            <a:xfrm flipH="1">
              <a:off x="1819900" y="3131725"/>
              <a:ext cx="134426" cy="143784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6;p48">
              <a:extLst>
                <a:ext uri="{FF2B5EF4-FFF2-40B4-BE49-F238E27FC236}">
                  <a16:creationId xmlns:a16="http://schemas.microsoft.com/office/drawing/2014/main" id="{592ADF22-0C4A-4E32-84A3-4E30B90A0FC5}"/>
                </a:ext>
              </a:extLst>
            </p:cNvPr>
            <p:cNvSpPr/>
            <p:nvPr/>
          </p:nvSpPr>
          <p:spPr>
            <a:xfrm flipH="1">
              <a:off x="1921970" y="2964248"/>
              <a:ext cx="98559" cy="127882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7;p48">
              <a:extLst>
                <a:ext uri="{FF2B5EF4-FFF2-40B4-BE49-F238E27FC236}">
                  <a16:creationId xmlns:a16="http://schemas.microsoft.com/office/drawing/2014/main" id="{2BDA1981-6399-4DC5-BCD2-FA9E2ACBB0EA}"/>
                </a:ext>
              </a:extLst>
            </p:cNvPr>
            <p:cNvSpPr/>
            <p:nvPr/>
          </p:nvSpPr>
          <p:spPr>
            <a:xfrm flipH="1">
              <a:off x="1705169" y="2729576"/>
              <a:ext cx="68734" cy="167338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8;p48">
              <a:extLst>
                <a:ext uri="{FF2B5EF4-FFF2-40B4-BE49-F238E27FC236}">
                  <a16:creationId xmlns:a16="http://schemas.microsoft.com/office/drawing/2014/main" id="{B898D394-C8C0-461D-B509-A28C141FCF0E}"/>
                </a:ext>
              </a:extLst>
            </p:cNvPr>
            <p:cNvSpPr/>
            <p:nvPr/>
          </p:nvSpPr>
          <p:spPr>
            <a:xfrm flipH="1">
              <a:off x="1730440" y="2852439"/>
              <a:ext cx="119772" cy="251257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9;p48">
              <a:extLst>
                <a:ext uri="{FF2B5EF4-FFF2-40B4-BE49-F238E27FC236}">
                  <a16:creationId xmlns:a16="http://schemas.microsoft.com/office/drawing/2014/main" id="{5F7F9C56-FE37-4651-B758-0915DC22FD05}"/>
                </a:ext>
              </a:extLst>
            </p:cNvPr>
            <p:cNvSpPr/>
            <p:nvPr/>
          </p:nvSpPr>
          <p:spPr>
            <a:xfrm flipH="1">
              <a:off x="1807253" y="3031774"/>
              <a:ext cx="31848" cy="64271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0;p48">
              <a:extLst>
                <a:ext uri="{FF2B5EF4-FFF2-40B4-BE49-F238E27FC236}">
                  <a16:creationId xmlns:a16="http://schemas.microsoft.com/office/drawing/2014/main" id="{274A5AAE-BC17-404D-AADE-3E35FFDE1587}"/>
                </a:ext>
              </a:extLst>
            </p:cNvPr>
            <p:cNvSpPr/>
            <p:nvPr/>
          </p:nvSpPr>
          <p:spPr>
            <a:xfrm flipH="1">
              <a:off x="1766316" y="2933300"/>
              <a:ext cx="43474" cy="73586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1;p48">
              <a:extLst>
                <a:ext uri="{FF2B5EF4-FFF2-40B4-BE49-F238E27FC236}">
                  <a16:creationId xmlns:a16="http://schemas.microsoft.com/office/drawing/2014/main" id="{23C9F0E6-EC43-4BC1-8806-D47E22FDF39D}"/>
                </a:ext>
              </a:extLst>
            </p:cNvPr>
            <p:cNvSpPr/>
            <p:nvPr/>
          </p:nvSpPr>
          <p:spPr>
            <a:xfrm flipH="1">
              <a:off x="2602207" y="3226955"/>
              <a:ext cx="140998" cy="412824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2;p48">
              <a:extLst>
                <a:ext uri="{FF2B5EF4-FFF2-40B4-BE49-F238E27FC236}">
                  <a16:creationId xmlns:a16="http://schemas.microsoft.com/office/drawing/2014/main" id="{BC6864C2-7FE5-4CAB-B3B5-6420A53D09BC}"/>
                </a:ext>
              </a:extLst>
            </p:cNvPr>
            <p:cNvSpPr/>
            <p:nvPr/>
          </p:nvSpPr>
          <p:spPr>
            <a:xfrm flipH="1">
              <a:off x="2298551" y="3613042"/>
              <a:ext cx="648832" cy="37920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3;p48">
              <a:extLst>
                <a:ext uri="{FF2B5EF4-FFF2-40B4-BE49-F238E27FC236}">
                  <a16:creationId xmlns:a16="http://schemas.microsoft.com/office/drawing/2014/main" id="{D9A2F348-350B-4AC7-80D9-BFEB17023D29}"/>
                </a:ext>
              </a:extLst>
            </p:cNvPr>
            <p:cNvSpPr/>
            <p:nvPr/>
          </p:nvSpPr>
          <p:spPr>
            <a:xfrm flipH="1">
              <a:off x="2935243" y="3410898"/>
              <a:ext cx="18701" cy="416886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4;p48">
              <a:extLst>
                <a:ext uri="{FF2B5EF4-FFF2-40B4-BE49-F238E27FC236}">
                  <a16:creationId xmlns:a16="http://schemas.microsoft.com/office/drawing/2014/main" id="{A11F68F2-5907-4777-94DD-B1A33966C7B3}"/>
                </a:ext>
              </a:extLst>
            </p:cNvPr>
            <p:cNvSpPr/>
            <p:nvPr/>
          </p:nvSpPr>
          <p:spPr>
            <a:xfrm flipH="1">
              <a:off x="2894806" y="3410898"/>
              <a:ext cx="19218" cy="416886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5;p48">
              <a:extLst>
                <a:ext uri="{FF2B5EF4-FFF2-40B4-BE49-F238E27FC236}">
                  <a16:creationId xmlns:a16="http://schemas.microsoft.com/office/drawing/2014/main" id="{0B34C5D1-A1D1-4862-B6FA-66A50A19A4EF}"/>
                </a:ext>
              </a:extLst>
            </p:cNvPr>
            <p:cNvSpPr/>
            <p:nvPr/>
          </p:nvSpPr>
          <p:spPr>
            <a:xfrm flipH="1">
              <a:off x="2787664" y="3410898"/>
              <a:ext cx="18716" cy="416886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6;p48">
              <a:extLst>
                <a:ext uri="{FF2B5EF4-FFF2-40B4-BE49-F238E27FC236}">
                  <a16:creationId xmlns:a16="http://schemas.microsoft.com/office/drawing/2014/main" id="{8C2365D5-52A9-4E15-B219-D374288CAE4D}"/>
                </a:ext>
              </a:extLst>
            </p:cNvPr>
            <p:cNvSpPr/>
            <p:nvPr/>
          </p:nvSpPr>
          <p:spPr>
            <a:xfrm flipH="1">
              <a:off x="2687653" y="3818230"/>
              <a:ext cx="405773" cy="836800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7;p48">
              <a:extLst>
                <a:ext uri="{FF2B5EF4-FFF2-40B4-BE49-F238E27FC236}">
                  <a16:creationId xmlns:a16="http://schemas.microsoft.com/office/drawing/2014/main" id="{44CEFA06-AA6D-41CD-ACE1-190AA044AFEC}"/>
                </a:ext>
              </a:extLst>
            </p:cNvPr>
            <p:cNvSpPr/>
            <p:nvPr/>
          </p:nvSpPr>
          <p:spPr>
            <a:xfrm flipH="1">
              <a:off x="2716457" y="3874831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8;p48">
              <a:extLst>
                <a:ext uri="{FF2B5EF4-FFF2-40B4-BE49-F238E27FC236}">
                  <a16:creationId xmlns:a16="http://schemas.microsoft.com/office/drawing/2014/main" id="{2EBBC406-BBBD-41DC-A51C-B6B2BDB5B035}"/>
                </a:ext>
              </a:extLst>
            </p:cNvPr>
            <p:cNvSpPr/>
            <p:nvPr/>
          </p:nvSpPr>
          <p:spPr>
            <a:xfrm flipH="1">
              <a:off x="3020147" y="3818230"/>
              <a:ext cx="102089" cy="836800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9;p48">
              <a:extLst>
                <a:ext uri="{FF2B5EF4-FFF2-40B4-BE49-F238E27FC236}">
                  <a16:creationId xmlns:a16="http://schemas.microsoft.com/office/drawing/2014/main" id="{19F2E9E7-AE02-4DA0-9427-84200FF5C391}"/>
                </a:ext>
              </a:extLst>
            </p:cNvPr>
            <p:cNvSpPr/>
            <p:nvPr/>
          </p:nvSpPr>
          <p:spPr>
            <a:xfrm flipH="1">
              <a:off x="2748274" y="4119954"/>
              <a:ext cx="214268" cy="212749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60;p48">
              <a:extLst>
                <a:ext uri="{FF2B5EF4-FFF2-40B4-BE49-F238E27FC236}">
                  <a16:creationId xmlns:a16="http://schemas.microsoft.com/office/drawing/2014/main" id="{7008FAF8-44AD-4E91-A5C6-CC42E031BF13}"/>
                </a:ext>
              </a:extLst>
            </p:cNvPr>
            <p:cNvSpPr/>
            <p:nvPr/>
          </p:nvSpPr>
          <p:spPr>
            <a:xfrm flipH="1">
              <a:off x="2748274" y="4360009"/>
              <a:ext cx="214268" cy="213251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61;p48">
              <a:extLst>
                <a:ext uri="{FF2B5EF4-FFF2-40B4-BE49-F238E27FC236}">
                  <a16:creationId xmlns:a16="http://schemas.microsoft.com/office/drawing/2014/main" id="{84252A80-8726-4A11-BA87-CEA23B083B39}"/>
                </a:ext>
              </a:extLst>
            </p:cNvPr>
            <p:cNvSpPr/>
            <p:nvPr/>
          </p:nvSpPr>
          <p:spPr>
            <a:xfrm flipH="1">
              <a:off x="2715438" y="3947610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62;p48">
              <a:extLst>
                <a:ext uri="{FF2B5EF4-FFF2-40B4-BE49-F238E27FC236}">
                  <a16:creationId xmlns:a16="http://schemas.microsoft.com/office/drawing/2014/main" id="{21F314C9-B7C3-45ED-9399-E220A992E182}"/>
                </a:ext>
              </a:extLst>
            </p:cNvPr>
            <p:cNvSpPr/>
            <p:nvPr/>
          </p:nvSpPr>
          <p:spPr>
            <a:xfrm flipH="1">
              <a:off x="2715438" y="4012809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63;p48">
              <a:extLst>
                <a:ext uri="{FF2B5EF4-FFF2-40B4-BE49-F238E27FC236}">
                  <a16:creationId xmlns:a16="http://schemas.microsoft.com/office/drawing/2014/main" id="{79218773-8BA8-4C2E-9AEA-9A4AAE8D5DBA}"/>
                </a:ext>
              </a:extLst>
            </p:cNvPr>
            <p:cNvSpPr/>
            <p:nvPr/>
          </p:nvSpPr>
          <p:spPr>
            <a:xfrm flipH="1">
              <a:off x="2775555" y="4143696"/>
              <a:ext cx="169288" cy="166260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64;p48">
              <a:extLst>
                <a:ext uri="{FF2B5EF4-FFF2-40B4-BE49-F238E27FC236}">
                  <a16:creationId xmlns:a16="http://schemas.microsoft.com/office/drawing/2014/main" id="{B08BB94F-232C-4AAA-8E68-0C7C1C10058D}"/>
                </a:ext>
              </a:extLst>
            </p:cNvPr>
            <p:cNvSpPr/>
            <p:nvPr/>
          </p:nvSpPr>
          <p:spPr>
            <a:xfrm flipH="1">
              <a:off x="2777081" y="4386495"/>
              <a:ext cx="194548" cy="166562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65;p48">
              <a:extLst>
                <a:ext uri="{FF2B5EF4-FFF2-40B4-BE49-F238E27FC236}">
                  <a16:creationId xmlns:a16="http://schemas.microsoft.com/office/drawing/2014/main" id="{AE2A5824-9377-442A-8EB1-6FCA4E02EF46}"/>
                </a:ext>
              </a:extLst>
            </p:cNvPr>
            <p:cNvSpPr/>
            <p:nvPr/>
          </p:nvSpPr>
          <p:spPr>
            <a:xfrm flipH="1">
              <a:off x="1394418" y="3669586"/>
              <a:ext cx="435857" cy="929347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6;p48">
              <a:extLst>
                <a:ext uri="{FF2B5EF4-FFF2-40B4-BE49-F238E27FC236}">
                  <a16:creationId xmlns:a16="http://schemas.microsoft.com/office/drawing/2014/main" id="{494BA949-8E9C-4592-963E-A69923533D70}"/>
                </a:ext>
              </a:extLst>
            </p:cNvPr>
            <p:cNvSpPr/>
            <p:nvPr/>
          </p:nvSpPr>
          <p:spPr>
            <a:xfrm flipH="1">
              <a:off x="1376939" y="3644881"/>
              <a:ext cx="1902966" cy="39944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7;p48">
              <a:extLst>
                <a:ext uri="{FF2B5EF4-FFF2-40B4-BE49-F238E27FC236}">
                  <a16:creationId xmlns:a16="http://schemas.microsoft.com/office/drawing/2014/main" id="{E54C31AA-617C-43ED-8F34-A55E83A61B7A}"/>
                </a:ext>
              </a:extLst>
            </p:cNvPr>
            <p:cNvSpPr/>
            <p:nvPr/>
          </p:nvSpPr>
          <p:spPr>
            <a:xfrm flipH="1">
              <a:off x="1732070" y="3607487"/>
              <a:ext cx="884788" cy="37920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8;p48">
              <a:extLst>
                <a:ext uri="{FF2B5EF4-FFF2-40B4-BE49-F238E27FC236}">
                  <a16:creationId xmlns:a16="http://schemas.microsoft.com/office/drawing/2014/main" id="{433BFC1C-8427-453E-85F4-FD1F8FA9F2B3}"/>
                </a:ext>
              </a:extLst>
            </p:cNvPr>
            <p:cNvSpPr/>
            <p:nvPr/>
          </p:nvSpPr>
          <p:spPr>
            <a:xfrm flipH="1">
              <a:off x="1732070" y="3607487"/>
              <a:ext cx="884788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9;p48">
              <a:extLst>
                <a:ext uri="{FF2B5EF4-FFF2-40B4-BE49-F238E27FC236}">
                  <a16:creationId xmlns:a16="http://schemas.microsoft.com/office/drawing/2014/main" id="{3FC9C5E2-0865-4390-917E-AE30013D33EB}"/>
                </a:ext>
              </a:extLst>
            </p:cNvPr>
            <p:cNvSpPr/>
            <p:nvPr/>
          </p:nvSpPr>
          <p:spPr>
            <a:xfrm flipH="1">
              <a:off x="2658528" y="3663328"/>
              <a:ext cx="607741" cy="1087197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70;p48">
              <a:extLst>
                <a:ext uri="{FF2B5EF4-FFF2-40B4-BE49-F238E27FC236}">
                  <a16:creationId xmlns:a16="http://schemas.microsoft.com/office/drawing/2014/main" id="{90D91142-8DD4-42C9-A258-57C93F573557}"/>
                </a:ext>
              </a:extLst>
            </p:cNvPr>
            <p:cNvSpPr/>
            <p:nvPr/>
          </p:nvSpPr>
          <p:spPr>
            <a:xfrm flipH="1">
              <a:off x="1376939" y="3668136"/>
              <a:ext cx="1902966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71;p48">
              <a:extLst>
                <a:ext uri="{FF2B5EF4-FFF2-40B4-BE49-F238E27FC236}">
                  <a16:creationId xmlns:a16="http://schemas.microsoft.com/office/drawing/2014/main" id="{1BDCB84A-A466-44F8-93FE-5043D725C32F}"/>
                </a:ext>
              </a:extLst>
            </p:cNvPr>
            <p:cNvSpPr/>
            <p:nvPr/>
          </p:nvSpPr>
          <p:spPr>
            <a:xfrm flipH="1">
              <a:off x="2132867" y="2633614"/>
              <a:ext cx="1125822" cy="799915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72;p48">
              <a:extLst>
                <a:ext uri="{FF2B5EF4-FFF2-40B4-BE49-F238E27FC236}">
                  <a16:creationId xmlns:a16="http://schemas.microsoft.com/office/drawing/2014/main" id="{DB054960-48B8-4616-9AB2-F705F6B8B1D5}"/>
                </a:ext>
              </a:extLst>
            </p:cNvPr>
            <p:cNvSpPr/>
            <p:nvPr/>
          </p:nvSpPr>
          <p:spPr>
            <a:xfrm flipH="1">
              <a:off x="2132867" y="2855482"/>
              <a:ext cx="1125822" cy="578080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73;p48">
              <a:extLst>
                <a:ext uri="{FF2B5EF4-FFF2-40B4-BE49-F238E27FC236}">
                  <a16:creationId xmlns:a16="http://schemas.microsoft.com/office/drawing/2014/main" id="{B57C1A7C-00C6-45F1-B9EC-984B50974F85}"/>
                </a:ext>
              </a:extLst>
            </p:cNvPr>
            <p:cNvSpPr/>
            <p:nvPr/>
          </p:nvSpPr>
          <p:spPr>
            <a:xfrm flipH="1">
              <a:off x="2136797" y="2632594"/>
              <a:ext cx="1121775" cy="205688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74;p48">
              <a:extLst>
                <a:ext uri="{FF2B5EF4-FFF2-40B4-BE49-F238E27FC236}">
                  <a16:creationId xmlns:a16="http://schemas.microsoft.com/office/drawing/2014/main" id="{2232254A-6A08-43A9-964B-88F8159B84AA}"/>
                </a:ext>
              </a:extLst>
            </p:cNvPr>
            <p:cNvSpPr/>
            <p:nvPr/>
          </p:nvSpPr>
          <p:spPr>
            <a:xfrm flipH="1">
              <a:off x="2132748" y="3353780"/>
              <a:ext cx="1125822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75;p48">
              <a:extLst>
                <a:ext uri="{FF2B5EF4-FFF2-40B4-BE49-F238E27FC236}">
                  <a16:creationId xmlns:a16="http://schemas.microsoft.com/office/drawing/2014/main" id="{6E719AD0-877F-4BFF-B78B-EF7F9E1D8376}"/>
                </a:ext>
              </a:extLst>
            </p:cNvPr>
            <p:cNvSpPr/>
            <p:nvPr/>
          </p:nvSpPr>
          <p:spPr>
            <a:xfrm flipH="1">
              <a:off x="2235927" y="3248157"/>
              <a:ext cx="882262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76;p48">
              <a:extLst>
                <a:ext uri="{FF2B5EF4-FFF2-40B4-BE49-F238E27FC236}">
                  <a16:creationId xmlns:a16="http://schemas.microsoft.com/office/drawing/2014/main" id="{BE8EACD2-BA80-4F6F-B423-2895EB2CC50D}"/>
                </a:ext>
              </a:extLst>
            </p:cNvPr>
            <p:cNvSpPr/>
            <p:nvPr/>
          </p:nvSpPr>
          <p:spPr>
            <a:xfrm flipH="1">
              <a:off x="2340016" y="2796526"/>
              <a:ext cx="808504" cy="448548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7;p48">
              <a:extLst>
                <a:ext uri="{FF2B5EF4-FFF2-40B4-BE49-F238E27FC236}">
                  <a16:creationId xmlns:a16="http://schemas.microsoft.com/office/drawing/2014/main" id="{384835D4-A3C2-4545-B93D-DA9714F526E2}"/>
                </a:ext>
              </a:extLst>
            </p:cNvPr>
            <p:cNvSpPr/>
            <p:nvPr/>
          </p:nvSpPr>
          <p:spPr>
            <a:xfrm flipH="1">
              <a:off x="2421355" y="2895202"/>
              <a:ext cx="557866" cy="344835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78;p48">
              <a:extLst>
                <a:ext uri="{FF2B5EF4-FFF2-40B4-BE49-F238E27FC236}">
                  <a16:creationId xmlns:a16="http://schemas.microsoft.com/office/drawing/2014/main" id="{760E35D7-28D7-4853-B446-D65253E6C36F}"/>
                </a:ext>
              </a:extLst>
            </p:cNvPr>
            <p:cNvSpPr/>
            <p:nvPr/>
          </p:nvSpPr>
          <p:spPr>
            <a:xfrm flipH="1">
              <a:off x="2190337" y="2898933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79;p48">
              <a:extLst>
                <a:ext uri="{FF2B5EF4-FFF2-40B4-BE49-F238E27FC236}">
                  <a16:creationId xmlns:a16="http://schemas.microsoft.com/office/drawing/2014/main" id="{BB4C306F-8B11-4964-9616-F250BA16E893}"/>
                </a:ext>
              </a:extLst>
            </p:cNvPr>
            <p:cNvSpPr/>
            <p:nvPr/>
          </p:nvSpPr>
          <p:spPr>
            <a:xfrm flipH="1">
              <a:off x="2190337" y="2953525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0;p48">
              <a:extLst>
                <a:ext uri="{FF2B5EF4-FFF2-40B4-BE49-F238E27FC236}">
                  <a16:creationId xmlns:a16="http://schemas.microsoft.com/office/drawing/2014/main" id="{E76F80A7-D6AD-4CD2-B7F6-F211683010C5}"/>
                </a:ext>
              </a:extLst>
            </p:cNvPr>
            <p:cNvSpPr/>
            <p:nvPr/>
          </p:nvSpPr>
          <p:spPr>
            <a:xfrm flipH="1">
              <a:off x="2190337" y="3004054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1;p48">
              <a:extLst>
                <a:ext uri="{FF2B5EF4-FFF2-40B4-BE49-F238E27FC236}">
                  <a16:creationId xmlns:a16="http://schemas.microsoft.com/office/drawing/2014/main" id="{3A9FC0E4-5EE6-416D-AF69-CB942F0215DD}"/>
                </a:ext>
              </a:extLst>
            </p:cNvPr>
            <p:cNvSpPr/>
            <p:nvPr/>
          </p:nvSpPr>
          <p:spPr>
            <a:xfrm flipH="1">
              <a:off x="2190337" y="3058646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2;p48">
              <a:extLst>
                <a:ext uri="{FF2B5EF4-FFF2-40B4-BE49-F238E27FC236}">
                  <a16:creationId xmlns:a16="http://schemas.microsoft.com/office/drawing/2014/main" id="{05A925BD-7411-4800-9DF9-7E844C45F9DA}"/>
                </a:ext>
              </a:extLst>
            </p:cNvPr>
            <p:cNvSpPr/>
            <p:nvPr/>
          </p:nvSpPr>
          <p:spPr>
            <a:xfrm flipH="1">
              <a:off x="2190840" y="3115246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3;p48">
              <a:extLst>
                <a:ext uri="{FF2B5EF4-FFF2-40B4-BE49-F238E27FC236}">
                  <a16:creationId xmlns:a16="http://schemas.microsoft.com/office/drawing/2014/main" id="{165435D9-F941-418E-9BCB-6333172CFAE3}"/>
                </a:ext>
              </a:extLst>
            </p:cNvPr>
            <p:cNvSpPr/>
            <p:nvPr/>
          </p:nvSpPr>
          <p:spPr>
            <a:xfrm flipH="1">
              <a:off x="2736172" y="2825653"/>
              <a:ext cx="410323" cy="148966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4;p48">
              <a:extLst>
                <a:ext uri="{FF2B5EF4-FFF2-40B4-BE49-F238E27FC236}">
                  <a16:creationId xmlns:a16="http://schemas.microsoft.com/office/drawing/2014/main" id="{A502877C-E051-4A89-91D7-F2C56044BF10}"/>
                </a:ext>
              </a:extLst>
            </p:cNvPr>
            <p:cNvSpPr/>
            <p:nvPr/>
          </p:nvSpPr>
          <p:spPr>
            <a:xfrm flipH="1">
              <a:off x="2725030" y="2885296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5;p48">
              <a:extLst>
                <a:ext uri="{FF2B5EF4-FFF2-40B4-BE49-F238E27FC236}">
                  <a16:creationId xmlns:a16="http://schemas.microsoft.com/office/drawing/2014/main" id="{DF3A7E61-B956-479B-9F8C-F3DF90CB3012}"/>
                </a:ext>
              </a:extLst>
            </p:cNvPr>
            <p:cNvSpPr/>
            <p:nvPr/>
          </p:nvSpPr>
          <p:spPr>
            <a:xfrm flipH="1">
              <a:off x="2773030" y="2930012"/>
              <a:ext cx="170307" cy="30672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6;p48">
              <a:extLst>
                <a:ext uri="{FF2B5EF4-FFF2-40B4-BE49-F238E27FC236}">
                  <a16:creationId xmlns:a16="http://schemas.microsoft.com/office/drawing/2014/main" id="{A03F0862-5D3E-407D-A227-3747987F195E}"/>
                </a:ext>
              </a:extLst>
            </p:cNvPr>
            <p:cNvSpPr/>
            <p:nvPr/>
          </p:nvSpPr>
          <p:spPr>
            <a:xfrm flipH="1">
              <a:off x="2730082" y="2889330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7;p48">
              <a:extLst>
                <a:ext uri="{FF2B5EF4-FFF2-40B4-BE49-F238E27FC236}">
                  <a16:creationId xmlns:a16="http://schemas.microsoft.com/office/drawing/2014/main" id="{B864ADD7-01C4-4238-864B-A6FC6FA45C25}"/>
                </a:ext>
              </a:extLst>
            </p:cNvPr>
            <p:cNvSpPr/>
            <p:nvPr/>
          </p:nvSpPr>
          <p:spPr>
            <a:xfrm flipH="1">
              <a:off x="2776575" y="2934319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8;p48">
              <a:extLst>
                <a:ext uri="{FF2B5EF4-FFF2-40B4-BE49-F238E27FC236}">
                  <a16:creationId xmlns:a16="http://schemas.microsoft.com/office/drawing/2014/main" id="{20AB54C7-87F2-455F-B301-F7C48A709C09}"/>
                </a:ext>
              </a:extLst>
            </p:cNvPr>
            <p:cNvSpPr/>
            <p:nvPr/>
          </p:nvSpPr>
          <p:spPr>
            <a:xfrm flipH="1">
              <a:off x="2874597" y="2899953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9;p48">
              <a:extLst>
                <a:ext uri="{FF2B5EF4-FFF2-40B4-BE49-F238E27FC236}">
                  <a16:creationId xmlns:a16="http://schemas.microsoft.com/office/drawing/2014/main" id="{5358221B-7595-47ED-819C-4321C2FD8AC3}"/>
                </a:ext>
              </a:extLst>
            </p:cNvPr>
            <p:cNvSpPr/>
            <p:nvPr/>
          </p:nvSpPr>
          <p:spPr>
            <a:xfrm flipH="1">
              <a:off x="2906435" y="2942903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0;p48">
              <a:extLst>
                <a:ext uri="{FF2B5EF4-FFF2-40B4-BE49-F238E27FC236}">
                  <a16:creationId xmlns:a16="http://schemas.microsoft.com/office/drawing/2014/main" id="{9A51AE1E-9B79-431A-9F60-D65F15BE701A}"/>
                </a:ext>
              </a:extLst>
            </p:cNvPr>
            <p:cNvSpPr/>
            <p:nvPr/>
          </p:nvSpPr>
          <p:spPr>
            <a:xfrm flipH="1">
              <a:off x="2748749" y="2852252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;p48">
              <a:extLst>
                <a:ext uri="{FF2B5EF4-FFF2-40B4-BE49-F238E27FC236}">
                  <a16:creationId xmlns:a16="http://schemas.microsoft.com/office/drawing/2014/main" id="{11C3FF89-10E3-4D81-A6A3-8002F8C5FC3C}"/>
                </a:ext>
              </a:extLst>
            </p:cNvPr>
            <p:cNvSpPr/>
            <p:nvPr/>
          </p:nvSpPr>
          <p:spPr>
            <a:xfrm flipH="1">
              <a:off x="2760377" y="2867224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2;p48">
              <a:extLst>
                <a:ext uri="{FF2B5EF4-FFF2-40B4-BE49-F238E27FC236}">
                  <a16:creationId xmlns:a16="http://schemas.microsoft.com/office/drawing/2014/main" id="{84AB1DA6-69AE-46C4-83F1-C830208388D7}"/>
                </a:ext>
              </a:extLst>
            </p:cNvPr>
            <p:cNvSpPr/>
            <p:nvPr/>
          </p:nvSpPr>
          <p:spPr>
            <a:xfrm flipH="1">
              <a:off x="2791210" y="2957401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93;p48">
              <a:extLst>
                <a:ext uri="{FF2B5EF4-FFF2-40B4-BE49-F238E27FC236}">
                  <a16:creationId xmlns:a16="http://schemas.microsoft.com/office/drawing/2014/main" id="{50D66B1C-8238-4F46-B701-E30A54A49B0F}"/>
                </a:ext>
              </a:extLst>
            </p:cNvPr>
            <p:cNvSpPr/>
            <p:nvPr/>
          </p:nvSpPr>
          <p:spPr>
            <a:xfrm flipH="1">
              <a:off x="2986796" y="2901748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94;p48">
              <a:extLst>
                <a:ext uri="{FF2B5EF4-FFF2-40B4-BE49-F238E27FC236}">
                  <a16:creationId xmlns:a16="http://schemas.microsoft.com/office/drawing/2014/main" id="{FD6F541B-6E78-4028-85B0-C94A1068C352}"/>
                </a:ext>
              </a:extLst>
            </p:cNvPr>
            <p:cNvSpPr/>
            <p:nvPr/>
          </p:nvSpPr>
          <p:spPr>
            <a:xfrm flipH="1">
              <a:off x="2624447" y="3299204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5;p48">
              <a:extLst>
                <a:ext uri="{FF2B5EF4-FFF2-40B4-BE49-F238E27FC236}">
                  <a16:creationId xmlns:a16="http://schemas.microsoft.com/office/drawing/2014/main" id="{63348E51-9E0B-4F8A-81E5-3EBE10880C45}"/>
                </a:ext>
              </a:extLst>
            </p:cNvPr>
            <p:cNvSpPr/>
            <p:nvPr/>
          </p:nvSpPr>
          <p:spPr>
            <a:xfrm flipH="1">
              <a:off x="2514279" y="3132615"/>
              <a:ext cx="102075" cy="103913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6;p48">
              <a:extLst>
                <a:ext uri="{FF2B5EF4-FFF2-40B4-BE49-F238E27FC236}">
                  <a16:creationId xmlns:a16="http://schemas.microsoft.com/office/drawing/2014/main" id="{8ADDD9A8-D6D6-4BC8-923C-057DF5121B37}"/>
                </a:ext>
              </a:extLst>
            </p:cNvPr>
            <p:cNvSpPr/>
            <p:nvPr/>
          </p:nvSpPr>
          <p:spPr>
            <a:xfrm flipH="1">
              <a:off x="2518313" y="3128381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7;p48">
              <a:extLst>
                <a:ext uri="{FF2B5EF4-FFF2-40B4-BE49-F238E27FC236}">
                  <a16:creationId xmlns:a16="http://schemas.microsoft.com/office/drawing/2014/main" id="{5DE4C47F-747B-472A-ACBC-F435399282A3}"/>
                </a:ext>
              </a:extLst>
            </p:cNvPr>
            <p:cNvSpPr/>
            <p:nvPr/>
          </p:nvSpPr>
          <p:spPr>
            <a:xfrm flipH="1">
              <a:off x="2732602" y="3053837"/>
              <a:ext cx="133908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8;p48">
              <a:extLst>
                <a:ext uri="{FF2B5EF4-FFF2-40B4-BE49-F238E27FC236}">
                  <a16:creationId xmlns:a16="http://schemas.microsoft.com/office/drawing/2014/main" id="{8BF90EE7-9EF9-43D4-B781-936F1BCC41A5}"/>
                </a:ext>
              </a:extLst>
            </p:cNvPr>
            <p:cNvSpPr/>
            <p:nvPr/>
          </p:nvSpPr>
          <p:spPr>
            <a:xfrm flipH="1">
              <a:off x="2582536" y="3081125"/>
              <a:ext cx="413868" cy="154893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9;p48">
              <a:extLst>
                <a:ext uri="{FF2B5EF4-FFF2-40B4-BE49-F238E27FC236}">
                  <a16:creationId xmlns:a16="http://schemas.microsoft.com/office/drawing/2014/main" id="{0215A93C-DA22-4007-8EA7-42C33933D599}"/>
                </a:ext>
              </a:extLst>
            </p:cNvPr>
            <p:cNvSpPr/>
            <p:nvPr/>
          </p:nvSpPr>
          <p:spPr>
            <a:xfrm flipH="1">
              <a:off x="2922109" y="3108672"/>
              <a:ext cx="127350" cy="118251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00;p48">
              <a:extLst>
                <a:ext uri="{FF2B5EF4-FFF2-40B4-BE49-F238E27FC236}">
                  <a16:creationId xmlns:a16="http://schemas.microsoft.com/office/drawing/2014/main" id="{C5726753-9A4F-46C9-AA26-C96E56711BC4}"/>
                </a:ext>
              </a:extLst>
            </p:cNvPr>
            <p:cNvSpPr/>
            <p:nvPr/>
          </p:nvSpPr>
          <p:spPr>
            <a:xfrm flipH="1">
              <a:off x="2898871" y="3103117"/>
              <a:ext cx="147054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01;p48">
              <a:extLst>
                <a:ext uri="{FF2B5EF4-FFF2-40B4-BE49-F238E27FC236}">
                  <a16:creationId xmlns:a16="http://schemas.microsoft.com/office/drawing/2014/main" id="{BA2ECD7C-0362-4A5B-AD03-D74773449AB5}"/>
                </a:ext>
              </a:extLst>
            </p:cNvPr>
            <p:cNvSpPr/>
            <p:nvPr/>
          </p:nvSpPr>
          <p:spPr>
            <a:xfrm flipH="1">
              <a:off x="2494582" y="2912585"/>
              <a:ext cx="285012" cy="225064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02;p48">
              <a:extLst>
                <a:ext uri="{FF2B5EF4-FFF2-40B4-BE49-F238E27FC236}">
                  <a16:creationId xmlns:a16="http://schemas.microsoft.com/office/drawing/2014/main" id="{24BE3F5D-4657-4606-98DB-A006571C126B}"/>
                </a:ext>
              </a:extLst>
            </p:cNvPr>
            <p:cNvSpPr/>
            <p:nvPr/>
          </p:nvSpPr>
          <p:spPr>
            <a:xfrm flipH="1">
              <a:off x="2453520" y="2894914"/>
              <a:ext cx="121393" cy="106109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03;p48">
              <a:extLst>
                <a:ext uri="{FF2B5EF4-FFF2-40B4-BE49-F238E27FC236}">
                  <a16:creationId xmlns:a16="http://schemas.microsoft.com/office/drawing/2014/main" id="{F959455A-081A-4647-A3D5-F036258C9ED0}"/>
                </a:ext>
              </a:extLst>
            </p:cNvPr>
            <p:cNvSpPr/>
            <p:nvPr/>
          </p:nvSpPr>
          <p:spPr>
            <a:xfrm flipH="1">
              <a:off x="2464233" y="2903470"/>
              <a:ext cx="49028" cy="44982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04;p48">
              <a:extLst>
                <a:ext uri="{FF2B5EF4-FFF2-40B4-BE49-F238E27FC236}">
                  <a16:creationId xmlns:a16="http://schemas.microsoft.com/office/drawing/2014/main" id="{B224C167-B183-4F39-BA21-DAED98415AAE}"/>
                </a:ext>
              </a:extLst>
            </p:cNvPr>
            <p:cNvSpPr/>
            <p:nvPr/>
          </p:nvSpPr>
          <p:spPr>
            <a:xfrm flipH="1">
              <a:off x="2937781" y="3186504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05;p48">
              <a:extLst>
                <a:ext uri="{FF2B5EF4-FFF2-40B4-BE49-F238E27FC236}">
                  <a16:creationId xmlns:a16="http://schemas.microsoft.com/office/drawing/2014/main" id="{19BF7ACE-422C-4E6D-8817-35045EDE9BE5}"/>
                </a:ext>
              </a:extLst>
            </p:cNvPr>
            <p:cNvSpPr/>
            <p:nvPr/>
          </p:nvSpPr>
          <p:spPr>
            <a:xfrm flipH="1">
              <a:off x="2929184" y="3200658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06;p48">
              <a:extLst>
                <a:ext uri="{FF2B5EF4-FFF2-40B4-BE49-F238E27FC236}">
                  <a16:creationId xmlns:a16="http://schemas.microsoft.com/office/drawing/2014/main" id="{D49E4AAA-F808-4D93-8C48-4A7755582D60}"/>
                </a:ext>
              </a:extLst>
            </p:cNvPr>
            <p:cNvSpPr/>
            <p:nvPr/>
          </p:nvSpPr>
          <p:spPr>
            <a:xfrm flipH="1">
              <a:off x="2531961" y="3196610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07;p48">
              <a:extLst>
                <a:ext uri="{FF2B5EF4-FFF2-40B4-BE49-F238E27FC236}">
                  <a16:creationId xmlns:a16="http://schemas.microsoft.com/office/drawing/2014/main" id="{3E325E9F-CB31-4372-AE22-67F467CBD7AC}"/>
                </a:ext>
              </a:extLst>
            </p:cNvPr>
            <p:cNvSpPr/>
            <p:nvPr/>
          </p:nvSpPr>
          <p:spPr>
            <a:xfrm flipH="1">
              <a:off x="2537514" y="3212285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08;p48">
              <a:extLst>
                <a:ext uri="{FF2B5EF4-FFF2-40B4-BE49-F238E27FC236}">
                  <a16:creationId xmlns:a16="http://schemas.microsoft.com/office/drawing/2014/main" id="{80457D22-1236-41B7-B328-B237AB8A8874}"/>
                </a:ext>
              </a:extLst>
            </p:cNvPr>
            <p:cNvSpPr/>
            <p:nvPr/>
          </p:nvSpPr>
          <p:spPr>
            <a:xfrm flipH="1">
              <a:off x="2544588" y="2954028"/>
              <a:ext cx="38422" cy="49029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09;p48">
              <a:extLst>
                <a:ext uri="{FF2B5EF4-FFF2-40B4-BE49-F238E27FC236}">
                  <a16:creationId xmlns:a16="http://schemas.microsoft.com/office/drawing/2014/main" id="{316B6730-95AB-4CDA-9556-162BB0927A64}"/>
                </a:ext>
              </a:extLst>
            </p:cNvPr>
            <p:cNvSpPr/>
            <p:nvPr/>
          </p:nvSpPr>
          <p:spPr>
            <a:xfrm flipH="1">
              <a:off x="2820528" y="3093513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10;p48">
              <a:extLst>
                <a:ext uri="{FF2B5EF4-FFF2-40B4-BE49-F238E27FC236}">
                  <a16:creationId xmlns:a16="http://schemas.microsoft.com/office/drawing/2014/main" id="{52D9991C-B2FB-4ED2-BAF2-9A7F5F1797C2}"/>
                </a:ext>
              </a:extLst>
            </p:cNvPr>
            <p:cNvSpPr/>
            <p:nvPr/>
          </p:nvSpPr>
          <p:spPr>
            <a:xfrm flipH="1">
              <a:off x="2624943" y="3100561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11;p48">
              <a:extLst>
                <a:ext uri="{FF2B5EF4-FFF2-40B4-BE49-F238E27FC236}">
                  <a16:creationId xmlns:a16="http://schemas.microsoft.com/office/drawing/2014/main" id="{0F135790-B513-4E9F-969A-11405140E936}"/>
                </a:ext>
              </a:extLst>
            </p:cNvPr>
            <p:cNvSpPr/>
            <p:nvPr/>
          </p:nvSpPr>
          <p:spPr>
            <a:xfrm flipH="1">
              <a:off x="2462211" y="2896407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12;p48">
              <a:extLst>
                <a:ext uri="{FF2B5EF4-FFF2-40B4-BE49-F238E27FC236}">
                  <a16:creationId xmlns:a16="http://schemas.microsoft.com/office/drawing/2014/main" id="{3B4907B0-7332-4D31-B6F2-A1D9CB1D050F}"/>
                </a:ext>
              </a:extLst>
            </p:cNvPr>
            <p:cNvSpPr/>
            <p:nvPr/>
          </p:nvSpPr>
          <p:spPr>
            <a:xfrm flipH="1">
              <a:off x="3412899" y="2346044"/>
              <a:ext cx="601311" cy="2284520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13;p48">
              <a:extLst>
                <a:ext uri="{FF2B5EF4-FFF2-40B4-BE49-F238E27FC236}">
                  <a16:creationId xmlns:a16="http://schemas.microsoft.com/office/drawing/2014/main" id="{95C9AD22-577F-4940-8393-ED37316E9FF1}"/>
                </a:ext>
              </a:extLst>
            </p:cNvPr>
            <p:cNvSpPr/>
            <p:nvPr/>
          </p:nvSpPr>
          <p:spPr>
            <a:xfrm flipH="1">
              <a:off x="3902032" y="2346044"/>
              <a:ext cx="112179" cy="2284520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14;p48">
              <a:extLst>
                <a:ext uri="{FF2B5EF4-FFF2-40B4-BE49-F238E27FC236}">
                  <a16:creationId xmlns:a16="http://schemas.microsoft.com/office/drawing/2014/main" id="{CDDE740D-1EF5-4ED0-B08F-0F59017C789D}"/>
                </a:ext>
              </a:extLst>
            </p:cNvPr>
            <p:cNvSpPr/>
            <p:nvPr/>
          </p:nvSpPr>
          <p:spPr>
            <a:xfrm flipH="1">
              <a:off x="3472520" y="2346044"/>
              <a:ext cx="541691" cy="2284520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15;p48">
              <a:extLst>
                <a:ext uri="{FF2B5EF4-FFF2-40B4-BE49-F238E27FC236}">
                  <a16:creationId xmlns:a16="http://schemas.microsoft.com/office/drawing/2014/main" id="{9DF5634E-5C39-4EB9-A0E4-EC5E2E3E89F3}"/>
                </a:ext>
              </a:extLst>
            </p:cNvPr>
            <p:cNvSpPr/>
            <p:nvPr/>
          </p:nvSpPr>
          <p:spPr>
            <a:xfrm flipH="1">
              <a:off x="3913140" y="2346044"/>
              <a:ext cx="101070" cy="2284520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16;p48">
              <a:extLst>
                <a:ext uri="{FF2B5EF4-FFF2-40B4-BE49-F238E27FC236}">
                  <a16:creationId xmlns:a16="http://schemas.microsoft.com/office/drawing/2014/main" id="{54A812D5-EE65-47F3-9FC3-DF873F03E951}"/>
                </a:ext>
              </a:extLst>
            </p:cNvPr>
            <p:cNvSpPr/>
            <p:nvPr/>
          </p:nvSpPr>
          <p:spPr>
            <a:xfrm flipH="1">
              <a:off x="3471496" y="2346561"/>
              <a:ext cx="405256" cy="2284505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17;p48">
              <a:extLst>
                <a:ext uri="{FF2B5EF4-FFF2-40B4-BE49-F238E27FC236}">
                  <a16:creationId xmlns:a16="http://schemas.microsoft.com/office/drawing/2014/main" id="{BB0E8D07-FC9B-4612-9642-2D137D728B15}"/>
                </a:ext>
              </a:extLst>
            </p:cNvPr>
            <p:cNvSpPr/>
            <p:nvPr/>
          </p:nvSpPr>
          <p:spPr>
            <a:xfrm flipH="1">
              <a:off x="3471462" y="2346561"/>
              <a:ext cx="170292" cy="2284505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18;p48">
              <a:extLst>
                <a:ext uri="{FF2B5EF4-FFF2-40B4-BE49-F238E27FC236}">
                  <a16:creationId xmlns:a16="http://schemas.microsoft.com/office/drawing/2014/main" id="{9DBF4195-CC25-44FE-9419-D30B4CDBE4C3}"/>
                </a:ext>
              </a:extLst>
            </p:cNvPr>
            <p:cNvSpPr/>
            <p:nvPr/>
          </p:nvSpPr>
          <p:spPr>
            <a:xfrm flipH="1">
              <a:off x="3912136" y="2346561"/>
              <a:ext cx="101070" cy="2284505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19;p48">
              <a:extLst>
                <a:ext uri="{FF2B5EF4-FFF2-40B4-BE49-F238E27FC236}">
                  <a16:creationId xmlns:a16="http://schemas.microsoft.com/office/drawing/2014/main" id="{E92A6864-0F03-44C0-8D6B-B944BC863B3A}"/>
                </a:ext>
              </a:extLst>
            </p:cNvPr>
            <p:cNvSpPr/>
            <p:nvPr/>
          </p:nvSpPr>
          <p:spPr>
            <a:xfrm flipH="1">
              <a:off x="3416414" y="2851434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0;p48">
              <a:extLst>
                <a:ext uri="{FF2B5EF4-FFF2-40B4-BE49-F238E27FC236}">
                  <a16:creationId xmlns:a16="http://schemas.microsoft.com/office/drawing/2014/main" id="{04C27757-F01A-41AB-88F6-7EA874D38706}"/>
                </a:ext>
              </a:extLst>
            </p:cNvPr>
            <p:cNvSpPr/>
            <p:nvPr/>
          </p:nvSpPr>
          <p:spPr>
            <a:xfrm flipH="1">
              <a:off x="3416414" y="3386638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1;p48">
              <a:extLst>
                <a:ext uri="{FF2B5EF4-FFF2-40B4-BE49-F238E27FC236}">
                  <a16:creationId xmlns:a16="http://schemas.microsoft.com/office/drawing/2014/main" id="{1F773C9C-2E97-42AA-B8B7-F369A3760782}"/>
                </a:ext>
              </a:extLst>
            </p:cNvPr>
            <p:cNvSpPr/>
            <p:nvPr/>
          </p:nvSpPr>
          <p:spPr>
            <a:xfrm flipH="1">
              <a:off x="3416414" y="3921328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22;p48">
              <a:extLst>
                <a:ext uri="{FF2B5EF4-FFF2-40B4-BE49-F238E27FC236}">
                  <a16:creationId xmlns:a16="http://schemas.microsoft.com/office/drawing/2014/main" id="{4573C38A-E041-4A2B-A1F2-F0CBE00F44F8}"/>
                </a:ext>
              </a:extLst>
            </p:cNvPr>
            <p:cNvSpPr/>
            <p:nvPr/>
          </p:nvSpPr>
          <p:spPr>
            <a:xfrm flipH="1">
              <a:off x="3416414" y="4456029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23;p48">
              <a:extLst>
                <a:ext uri="{FF2B5EF4-FFF2-40B4-BE49-F238E27FC236}">
                  <a16:creationId xmlns:a16="http://schemas.microsoft.com/office/drawing/2014/main" id="{3964D224-1445-4D9F-A615-4203F9D8A5A9}"/>
                </a:ext>
              </a:extLst>
            </p:cNvPr>
            <p:cNvSpPr/>
            <p:nvPr/>
          </p:nvSpPr>
          <p:spPr>
            <a:xfrm flipH="1">
              <a:off x="3493189" y="2530016"/>
              <a:ext cx="125326" cy="129690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24;p48">
              <a:extLst>
                <a:ext uri="{FF2B5EF4-FFF2-40B4-BE49-F238E27FC236}">
                  <a16:creationId xmlns:a16="http://schemas.microsoft.com/office/drawing/2014/main" id="{BFD0DE48-1749-4F6C-9BA7-5D45EC48AFAB}"/>
                </a:ext>
              </a:extLst>
            </p:cNvPr>
            <p:cNvSpPr/>
            <p:nvPr/>
          </p:nvSpPr>
          <p:spPr>
            <a:xfrm flipH="1">
              <a:off x="3507320" y="2589803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25;p48">
              <a:extLst>
                <a:ext uri="{FF2B5EF4-FFF2-40B4-BE49-F238E27FC236}">
                  <a16:creationId xmlns:a16="http://schemas.microsoft.com/office/drawing/2014/main" id="{0127F6B6-A5A4-416E-B556-EDEC1FDF95EF}"/>
                </a:ext>
              </a:extLst>
            </p:cNvPr>
            <p:cNvSpPr/>
            <p:nvPr/>
          </p:nvSpPr>
          <p:spPr>
            <a:xfrm flipH="1">
              <a:off x="3550808" y="2558511"/>
              <a:ext cx="227400" cy="168083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26;p48">
              <a:extLst>
                <a:ext uri="{FF2B5EF4-FFF2-40B4-BE49-F238E27FC236}">
                  <a16:creationId xmlns:a16="http://schemas.microsoft.com/office/drawing/2014/main" id="{EF5F1073-36F4-4082-B10C-F3092DB0ABA0}"/>
                </a:ext>
              </a:extLst>
            </p:cNvPr>
            <p:cNvSpPr/>
            <p:nvPr/>
          </p:nvSpPr>
          <p:spPr>
            <a:xfrm flipH="1">
              <a:off x="3582626" y="2659381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27;p48">
              <a:extLst>
                <a:ext uri="{FF2B5EF4-FFF2-40B4-BE49-F238E27FC236}">
                  <a16:creationId xmlns:a16="http://schemas.microsoft.com/office/drawing/2014/main" id="{248E1BF0-6ECF-4393-B5A9-203F2A0EAD9D}"/>
                </a:ext>
              </a:extLst>
            </p:cNvPr>
            <p:cNvSpPr/>
            <p:nvPr/>
          </p:nvSpPr>
          <p:spPr>
            <a:xfrm flipH="1">
              <a:off x="3653381" y="2574487"/>
              <a:ext cx="101070" cy="85915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28;p48">
              <a:extLst>
                <a:ext uri="{FF2B5EF4-FFF2-40B4-BE49-F238E27FC236}">
                  <a16:creationId xmlns:a16="http://schemas.microsoft.com/office/drawing/2014/main" id="{F4D81243-8E80-40A2-B048-2B98B4E3A0C3}"/>
                </a:ext>
              </a:extLst>
            </p:cNvPr>
            <p:cNvSpPr/>
            <p:nvPr/>
          </p:nvSpPr>
          <p:spPr>
            <a:xfrm flipH="1">
              <a:off x="3572010" y="2563362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29;p48">
              <a:extLst>
                <a:ext uri="{FF2B5EF4-FFF2-40B4-BE49-F238E27FC236}">
                  <a16:creationId xmlns:a16="http://schemas.microsoft.com/office/drawing/2014/main" id="{E0DFE5CE-4583-41DD-BFD5-993BFC33D9F7}"/>
                </a:ext>
              </a:extLst>
            </p:cNvPr>
            <p:cNvSpPr/>
            <p:nvPr/>
          </p:nvSpPr>
          <p:spPr>
            <a:xfrm flipH="1">
              <a:off x="3660966" y="2699818"/>
              <a:ext cx="138974" cy="137957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30;p48">
              <a:extLst>
                <a:ext uri="{FF2B5EF4-FFF2-40B4-BE49-F238E27FC236}">
                  <a16:creationId xmlns:a16="http://schemas.microsoft.com/office/drawing/2014/main" id="{38AC34C8-5D2E-4604-8B39-720040004BB3}"/>
                </a:ext>
              </a:extLst>
            </p:cNvPr>
            <p:cNvSpPr/>
            <p:nvPr/>
          </p:nvSpPr>
          <p:spPr>
            <a:xfrm flipH="1">
              <a:off x="3504295" y="2706895"/>
              <a:ext cx="103094" cy="112582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31;p48">
              <a:extLst>
                <a:ext uri="{FF2B5EF4-FFF2-40B4-BE49-F238E27FC236}">
                  <a16:creationId xmlns:a16="http://schemas.microsoft.com/office/drawing/2014/main" id="{628BFDC1-1726-4FBB-AE31-5BB3BA0498F6}"/>
                </a:ext>
              </a:extLst>
            </p:cNvPr>
            <p:cNvSpPr/>
            <p:nvPr/>
          </p:nvSpPr>
          <p:spPr>
            <a:xfrm flipH="1">
              <a:off x="3600317" y="2514599"/>
              <a:ext cx="126345" cy="106540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32;p48">
              <a:extLst>
                <a:ext uri="{FF2B5EF4-FFF2-40B4-BE49-F238E27FC236}">
                  <a16:creationId xmlns:a16="http://schemas.microsoft.com/office/drawing/2014/main" id="{B825A699-3909-4128-8808-58A744C84769}"/>
                </a:ext>
              </a:extLst>
            </p:cNvPr>
            <p:cNvSpPr/>
            <p:nvPr/>
          </p:nvSpPr>
          <p:spPr>
            <a:xfrm flipH="1">
              <a:off x="3655397" y="2566391"/>
              <a:ext cx="37403" cy="32868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33;p48">
              <a:extLst>
                <a:ext uri="{FF2B5EF4-FFF2-40B4-BE49-F238E27FC236}">
                  <a16:creationId xmlns:a16="http://schemas.microsoft.com/office/drawing/2014/main" id="{353E27AF-ACE8-47EE-B406-DF85CBCF4B9A}"/>
                </a:ext>
              </a:extLst>
            </p:cNvPr>
            <p:cNvSpPr/>
            <p:nvPr/>
          </p:nvSpPr>
          <p:spPr>
            <a:xfrm flipH="1">
              <a:off x="3605352" y="2557304"/>
              <a:ext cx="11640" cy="32352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34;p48">
              <a:extLst>
                <a:ext uri="{FF2B5EF4-FFF2-40B4-BE49-F238E27FC236}">
                  <a16:creationId xmlns:a16="http://schemas.microsoft.com/office/drawing/2014/main" id="{BDD35AD0-841F-4D0D-BCE9-798635F9E7DA}"/>
                </a:ext>
              </a:extLst>
            </p:cNvPr>
            <p:cNvSpPr/>
            <p:nvPr/>
          </p:nvSpPr>
          <p:spPr>
            <a:xfrm flipH="1">
              <a:off x="3753952" y="2530016"/>
              <a:ext cx="124824" cy="129690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35;p48">
              <a:extLst>
                <a:ext uri="{FF2B5EF4-FFF2-40B4-BE49-F238E27FC236}">
                  <a16:creationId xmlns:a16="http://schemas.microsoft.com/office/drawing/2014/main" id="{8DF01A3D-7474-4CDC-9042-AC8AC0C44DC0}"/>
                </a:ext>
              </a:extLst>
            </p:cNvPr>
            <p:cNvSpPr/>
            <p:nvPr/>
          </p:nvSpPr>
          <p:spPr>
            <a:xfrm flipH="1">
              <a:off x="3767596" y="2589803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36;p48">
              <a:extLst>
                <a:ext uri="{FF2B5EF4-FFF2-40B4-BE49-F238E27FC236}">
                  <a16:creationId xmlns:a16="http://schemas.microsoft.com/office/drawing/2014/main" id="{16634FCE-BEC0-4373-874B-6D910DD3E89C}"/>
                </a:ext>
              </a:extLst>
            </p:cNvPr>
            <p:cNvSpPr/>
            <p:nvPr/>
          </p:nvSpPr>
          <p:spPr>
            <a:xfrm flipH="1">
              <a:off x="3681166" y="2609857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37;p48">
              <a:extLst>
                <a:ext uri="{FF2B5EF4-FFF2-40B4-BE49-F238E27FC236}">
                  <a16:creationId xmlns:a16="http://schemas.microsoft.com/office/drawing/2014/main" id="{DF1B5D5E-791A-4F27-819E-381E3C86A724}"/>
                </a:ext>
              </a:extLst>
            </p:cNvPr>
            <p:cNvSpPr/>
            <p:nvPr/>
          </p:nvSpPr>
          <p:spPr>
            <a:xfrm flipH="1">
              <a:off x="3562907" y="2602780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38;p48">
              <a:extLst>
                <a:ext uri="{FF2B5EF4-FFF2-40B4-BE49-F238E27FC236}">
                  <a16:creationId xmlns:a16="http://schemas.microsoft.com/office/drawing/2014/main" id="{8D65B81B-1C83-4029-AFB4-AEB4316D0CF8}"/>
                </a:ext>
              </a:extLst>
            </p:cNvPr>
            <p:cNvSpPr/>
            <p:nvPr/>
          </p:nvSpPr>
          <p:spPr>
            <a:xfrm flipH="1">
              <a:off x="3565435" y="2695268"/>
              <a:ext cx="24270" cy="32352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39;p48">
              <a:extLst>
                <a:ext uri="{FF2B5EF4-FFF2-40B4-BE49-F238E27FC236}">
                  <a16:creationId xmlns:a16="http://schemas.microsoft.com/office/drawing/2014/main" id="{48D05CEB-2553-411F-AC7E-9B70AD0EE594}"/>
                </a:ext>
              </a:extLst>
            </p:cNvPr>
            <p:cNvSpPr/>
            <p:nvPr/>
          </p:nvSpPr>
          <p:spPr>
            <a:xfrm flipH="1">
              <a:off x="3674100" y="2691737"/>
              <a:ext cx="34374" cy="41452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0;p48">
              <a:extLst>
                <a:ext uri="{FF2B5EF4-FFF2-40B4-BE49-F238E27FC236}">
                  <a16:creationId xmlns:a16="http://schemas.microsoft.com/office/drawing/2014/main" id="{30D3F904-C36E-43B2-B234-53D4BC1D17EA}"/>
                </a:ext>
              </a:extLst>
            </p:cNvPr>
            <p:cNvSpPr/>
            <p:nvPr/>
          </p:nvSpPr>
          <p:spPr>
            <a:xfrm flipH="1">
              <a:off x="3728678" y="2710427"/>
              <a:ext cx="44478" cy="43476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1;p48">
              <a:extLst>
                <a:ext uri="{FF2B5EF4-FFF2-40B4-BE49-F238E27FC236}">
                  <a16:creationId xmlns:a16="http://schemas.microsoft.com/office/drawing/2014/main" id="{BB21472B-663C-43AB-AE04-7F9AFC07385B}"/>
                </a:ext>
              </a:extLst>
            </p:cNvPr>
            <p:cNvSpPr/>
            <p:nvPr/>
          </p:nvSpPr>
          <p:spPr>
            <a:xfrm flipH="1">
              <a:off x="3528545" y="2715996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;p48">
              <a:extLst>
                <a:ext uri="{FF2B5EF4-FFF2-40B4-BE49-F238E27FC236}">
                  <a16:creationId xmlns:a16="http://schemas.microsoft.com/office/drawing/2014/main" id="{2EFB9424-7F51-4FA8-8E56-27ECC942869E}"/>
                </a:ext>
              </a:extLst>
            </p:cNvPr>
            <p:cNvSpPr/>
            <p:nvPr/>
          </p:nvSpPr>
          <p:spPr>
            <a:xfrm flipH="1">
              <a:off x="3478533" y="2815418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3;p48">
              <a:extLst>
                <a:ext uri="{FF2B5EF4-FFF2-40B4-BE49-F238E27FC236}">
                  <a16:creationId xmlns:a16="http://schemas.microsoft.com/office/drawing/2014/main" id="{40FB4765-90D0-4112-AD36-9EEA22297913}"/>
                </a:ext>
              </a:extLst>
            </p:cNvPr>
            <p:cNvSpPr/>
            <p:nvPr/>
          </p:nvSpPr>
          <p:spPr>
            <a:xfrm flipH="1">
              <a:off x="3691296" y="2815418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4;p48">
              <a:extLst>
                <a:ext uri="{FF2B5EF4-FFF2-40B4-BE49-F238E27FC236}">
                  <a16:creationId xmlns:a16="http://schemas.microsoft.com/office/drawing/2014/main" id="{AFCFFB07-D17D-4976-A06B-6996740A3646}"/>
                </a:ext>
              </a:extLst>
            </p:cNvPr>
            <p:cNvSpPr/>
            <p:nvPr/>
          </p:nvSpPr>
          <p:spPr>
            <a:xfrm flipH="1">
              <a:off x="3566978" y="3000523"/>
              <a:ext cx="178387" cy="297128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5;p48">
              <a:extLst>
                <a:ext uri="{FF2B5EF4-FFF2-40B4-BE49-F238E27FC236}">
                  <a16:creationId xmlns:a16="http://schemas.microsoft.com/office/drawing/2014/main" id="{31AC862C-247D-420C-895D-4970168D6A8D}"/>
                </a:ext>
              </a:extLst>
            </p:cNvPr>
            <p:cNvSpPr/>
            <p:nvPr/>
          </p:nvSpPr>
          <p:spPr>
            <a:xfrm flipH="1">
              <a:off x="3708470" y="2988393"/>
              <a:ext cx="69236" cy="114477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6;p48">
              <a:extLst>
                <a:ext uri="{FF2B5EF4-FFF2-40B4-BE49-F238E27FC236}">
                  <a16:creationId xmlns:a16="http://schemas.microsoft.com/office/drawing/2014/main" id="{3E1D369D-A0F8-4A64-8CFA-8F52F67E2235}"/>
                </a:ext>
              </a:extLst>
            </p:cNvPr>
            <p:cNvSpPr/>
            <p:nvPr/>
          </p:nvSpPr>
          <p:spPr>
            <a:xfrm flipH="1">
              <a:off x="3612965" y="2979464"/>
              <a:ext cx="140984" cy="135273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7;p48">
              <a:extLst>
                <a:ext uri="{FF2B5EF4-FFF2-40B4-BE49-F238E27FC236}">
                  <a16:creationId xmlns:a16="http://schemas.microsoft.com/office/drawing/2014/main" id="{120B59EC-05D2-4369-8F30-B14823C5CD91}"/>
                </a:ext>
              </a:extLst>
            </p:cNvPr>
            <p:cNvSpPr/>
            <p:nvPr/>
          </p:nvSpPr>
          <p:spPr>
            <a:xfrm flipH="1">
              <a:off x="3635694" y="3114744"/>
              <a:ext cx="85914" cy="35380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8;p48">
              <a:extLst>
                <a:ext uri="{FF2B5EF4-FFF2-40B4-BE49-F238E27FC236}">
                  <a16:creationId xmlns:a16="http://schemas.microsoft.com/office/drawing/2014/main" id="{A72F6DED-22D7-463B-85DC-078E9FEFE377}"/>
                </a:ext>
              </a:extLst>
            </p:cNvPr>
            <p:cNvSpPr/>
            <p:nvPr/>
          </p:nvSpPr>
          <p:spPr>
            <a:xfrm flipH="1">
              <a:off x="3717559" y="3287074"/>
              <a:ext cx="97540" cy="100440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9;p48">
              <a:extLst>
                <a:ext uri="{FF2B5EF4-FFF2-40B4-BE49-F238E27FC236}">
                  <a16:creationId xmlns:a16="http://schemas.microsoft.com/office/drawing/2014/main" id="{5B3574E1-9E3F-42DA-A253-81B62713EEB3}"/>
                </a:ext>
              </a:extLst>
            </p:cNvPr>
            <p:cNvSpPr/>
            <p:nvPr/>
          </p:nvSpPr>
          <p:spPr>
            <a:xfrm flipH="1">
              <a:off x="3573021" y="3290103"/>
              <a:ext cx="65706" cy="96794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0;p48">
              <a:extLst>
                <a:ext uri="{FF2B5EF4-FFF2-40B4-BE49-F238E27FC236}">
                  <a16:creationId xmlns:a16="http://schemas.microsoft.com/office/drawing/2014/main" id="{DE5F5B59-BA45-4796-B8D6-E63BEE79BC9E}"/>
                </a:ext>
              </a:extLst>
            </p:cNvPr>
            <p:cNvSpPr/>
            <p:nvPr/>
          </p:nvSpPr>
          <p:spPr>
            <a:xfrm flipH="1">
              <a:off x="3663988" y="3135960"/>
              <a:ext cx="98042" cy="159185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1;p48">
              <a:extLst>
                <a:ext uri="{FF2B5EF4-FFF2-40B4-BE49-F238E27FC236}">
                  <a16:creationId xmlns:a16="http://schemas.microsoft.com/office/drawing/2014/main" id="{0EDE85EA-C083-40EA-9BD3-C15AFFBE15BF}"/>
                </a:ext>
              </a:extLst>
            </p:cNvPr>
            <p:cNvSpPr/>
            <p:nvPr/>
          </p:nvSpPr>
          <p:spPr>
            <a:xfrm flipH="1">
              <a:off x="3594757" y="3136477"/>
              <a:ext cx="98544" cy="157161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2;p48">
              <a:extLst>
                <a:ext uri="{FF2B5EF4-FFF2-40B4-BE49-F238E27FC236}">
                  <a16:creationId xmlns:a16="http://schemas.microsoft.com/office/drawing/2014/main" id="{3B9BDC42-9E86-4A30-94B6-7D094588B9D7}"/>
                </a:ext>
              </a:extLst>
            </p:cNvPr>
            <p:cNvSpPr/>
            <p:nvPr/>
          </p:nvSpPr>
          <p:spPr>
            <a:xfrm flipH="1">
              <a:off x="3738280" y="3062593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53;p48">
              <a:extLst>
                <a:ext uri="{FF2B5EF4-FFF2-40B4-BE49-F238E27FC236}">
                  <a16:creationId xmlns:a16="http://schemas.microsoft.com/office/drawing/2014/main" id="{FC87CA71-4D7F-4192-81CB-272D4450480D}"/>
                </a:ext>
              </a:extLst>
            </p:cNvPr>
            <p:cNvSpPr/>
            <p:nvPr/>
          </p:nvSpPr>
          <p:spPr>
            <a:xfrm flipH="1">
              <a:off x="3660456" y="3054598"/>
              <a:ext cx="89961" cy="44982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54;p48">
              <a:extLst>
                <a:ext uri="{FF2B5EF4-FFF2-40B4-BE49-F238E27FC236}">
                  <a16:creationId xmlns:a16="http://schemas.microsoft.com/office/drawing/2014/main" id="{639D6157-5EF3-42BC-90B5-56C02B355F36}"/>
                </a:ext>
              </a:extLst>
            </p:cNvPr>
            <p:cNvSpPr/>
            <p:nvPr/>
          </p:nvSpPr>
          <p:spPr>
            <a:xfrm flipH="1">
              <a:off x="3634671" y="3051569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55;p48">
              <a:extLst>
                <a:ext uri="{FF2B5EF4-FFF2-40B4-BE49-F238E27FC236}">
                  <a16:creationId xmlns:a16="http://schemas.microsoft.com/office/drawing/2014/main" id="{8DC5C0B7-9C8A-45CC-B8E9-4FD307F11247}"/>
                </a:ext>
              </a:extLst>
            </p:cNvPr>
            <p:cNvSpPr/>
            <p:nvPr/>
          </p:nvSpPr>
          <p:spPr>
            <a:xfrm flipH="1">
              <a:off x="3657427" y="3039942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56;p48">
              <a:extLst>
                <a:ext uri="{FF2B5EF4-FFF2-40B4-BE49-F238E27FC236}">
                  <a16:creationId xmlns:a16="http://schemas.microsoft.com/office/drawing/2014/main" id="{A8A7895E-506D-46D0-813B-12013CC82C36}"/>
                </a:ext>
              </a:extLst>
            </p:cNvPr>
            <p:cNvSpPr/>
            <p:nvPr/>
          </p:nvSpPr>
          <p:spPr>
            <a:xfrm flipH="1">
              <a:off x="3599304" y="2994595"/>
              <a:ext cx="70255" cy="116629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57;p48">
              <a:extLst>
                <a:ext uri="{FF2B5EF4-FFF2-40B4-BE49-F238E27FC236}">
                  <a16:creationId xmlns:a16="http://schemas.microsoft.com/office/drawing/2014/main" id="{17F9BC50-C9EB-4422-8BBB-36FE8D419F13}"/>
                </a:ext>
              </a:extLst>
            </p:cNvPr>
            <p:cNvSpPr/>
            <p:nvPr/>
          </p:nvSpPr>
          <p:spPr>
            <a:xfrm flipH="1">
              <a:off x="3639728" y="2913849"/>
              <a:ext cx="86431" cy="116486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58;p48">
              <a:extLst>
                <a:ext uri="{FF2B5EF4-FFF2-40B4-BE49-F238E27FC236}">
                  <a16:creationId xmlns:a16="http://schemas.microsoft.com/office/drawing/2014/main" id="{5B187522-A602-43D6-AA3B-F8EA0F4F79A3}"/>
                </a:ext>
              </a:extLst>
            </p:cNvPr>
            <p:cNvSpPr/>
            <p:nvPr/>
          </p:nvSpPr>
          <p:spPr>
            <a:xfrm flipH="1">
              <a:off x="3673082" y="2957057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59;p48">
              <a:extLst>
                <a:ext uri="{FF2B5EF4-FFF2-40B4-BE49-F238E27FC236}">
                  <a16:creationId xmlns:a16="http://schemas.microsoft.com/office/drawing/2014/main" id="{EA9905C5-5AC3-4737-84BE-2910BF492F35}"/>
                </a:ext>
              </a:extLst>
            </p:cNvPr>
            <p:cNvSpPr/>
            <p:nvPr/>
          </p:nvSpPr>
          <p:spPr>
            <a:xfrm flipH="1">
              <a:off x="3670557" y="2936113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0;p48">
              <a:extLst>
                <a:ext uri="{FF2B5EF4-FFF2-40B4-BE49-F238E27FC236}">
                  <a16:creationId xmlns:a16="http://schemas.microsoft.com/office/drawing/2014/main" id="{850FE867-139A-4A94-A38F-3D9FFBA48FFF}"/>
                </a:ext>
              </a:extLst>
            </p:cNvPr>
            <p:cNvSpPr/>
            <p:nvPr/>
          </p:nvSpPr>
          <p:spPr>
            <a:xfrm flipH="1">
              <a:off x="3640747" y="3114744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1;p48">
              <a:extLst>
                <a:ext uri="{FF2B5EF4-FFF2-40B4-BE49-F238E27FC236}">
                  <a16:creationId xmlns:a16="http://schemas.microsoft.com/office/drawing/2014/main" id="{1ED964E5-60BD-464A-B628-17DA3A007A33}"/>
                </a:ext>
              </a:extLst>
            </p:cNvPr>
            <p:cNvSpPr/>
            <p:nvPr/>
          </p:nvSpPr>
          <p:spPr>
            <a:xfrm flipH="1">
              <a:off x="3720592" y="2982321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2;p48">
              <a:extLst>
                <a:ext uri="{FF2B5EF4-FFF2-40B4-BE49-F238E27FC236}">
                  <a16:creationId xmlns:a16="http://schemas.microsoft.com/office/drawing/2014/main" id="{5A04DC90-D9A2-4CDE-A8D6-35AE0A9C67D2}"/>
                </a:ext>
              </a:extLst>
            </p:cNvPr>
            <p:cNvSpPr/>
            <p:nvPr/>
          </p:nvSpPr>
          <p:spPr>
            <a:xfrm flipH="1">
              <a:off x="3627089" y="2982838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3;p48">
              <a:extLst>
                <a:ext uri="{FF2B5EF4-FFF2-40B4-BE49-F238E27FC236}">
                  <a16:creationId xmlns:a16="http://schemas.microsoft.com/office/drawing/2014/main" id="{7287402D-63D4-4831-BF23-30E564A780EA}"/>
                </a:ext>
              </a:extLst>
            </p:cNvPr>
            <p:cNvSpPr/>
            <p:nvPr/>
          </p:nvSpPr>
          <p:spPr>
            <a:xfrm flipH="1">
              <a:off x="3557896" y="4147744"/>
              <a:ext cx="310272" cy="152611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4;p48">
              <a:extLst>
                <a:ext uri="{FF2B5EF4-FFF2-40B4-BE49-F238E27FC236}">
                  <a16:creationId xmlns:a16="http://schemas.microsoft.com/office/drawing/2014/main" id="{28A81409-EAFD-4B61-B1E2-56B8AFBC7662}"/>
                </a:ext>
              </a:extLst>
            </p:cNvPr>
            <p:cNvSpPr/>
            <p:nvPr/>
          </p:nvSpPr>
          <p:spPr>
            <a:xfrm flipH="1">
              <a:off x="3557896" y="4147744"/>
              <a:ext cx="310272" cy="132403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65;p48">
              <a:extLst>
                <a:ext uri="{FF2B5EF4-FFF2-40B4-BE49-F238E27FC236}">
                  <a16:creationId xmlns:a16="http://schemas.microsoft.com/office/drawing/2014/main" id="{1FA43CC3-F7DB-4294-BBDF-857A9024907C}"/>
                </a:ext>
              </a:extLst>
            </p:cNvPr>
            <p:cNvSpPr/>
            <p:nvPr/>
          </p:nvSpPr>
          <p:spPr>
            <a:xfrm flipH="1">
              <a:off x="3826719" y="4147744"/>
              <a:ext cx="41450" cy="132403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6;p48">
              <a:extLst>
                <a:ext uri="{FF2B5EF4-FFF2-40B4-BE49-F238E27FC236}">
                  <a16:creationId xmlns:a16="http://schemas.microsoft.com/office/drawing/2014/main" id="{651850AE-EA4D-4D8D-921E-C64A5829D65C}"/>
                </a:ext>
              </a:extLst>
            </p:cNvPr>
            <p:cNvSpPr/>
            <p:nvPr/>
          </p:nvSpPr>
          <p:spPr>
            <a:xfrm flipH="1">
              <a:off x="3743839" y="4166952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7;p48">
              <a:extLst>
                <a:ext uri="{FF2B5EF4-FFF2-40B4-BE49-F238E27FC236}">
                  <a16:creationId xmlns:a16="http://schemas.microsoft.com/office/drawing/2014/main" id="{95F7730B-6156-4F45-9124-8733E3521D7E}"/>
                </a:ext>
              </a:extLst>
            </p:cNvPr>
            <p:cNvSpPr/>
            <p:nvPr/>
          </p:nvSpPr>
          <p:spPr>
            <a:xfrm flipH="1">
              <a:off x="3733735" y="4167440"/>
              <a:ext cx="80718" cy="68864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8;p48">
              <a:extLst>
                <a:ext uri="{FF2B5EF4-FFF2-40B4-BE49-F238E27FC236}">
                  <a16:creationId xmlns:a16="http://schemas.microsoft.com/office/drawing/2014/main" id="{06839B7F-0430-42ED-9FA1-CAC5917FE33F}"/>
                </a:ext>
              </a:extLst>
            </p:cNvPr>
            <p:cNvSpPr/>
            <p:nvPr/>
          </p:nvSpPr>
          <p:spPr>
            <a:xfrm flipH="1">
              <a:off x="3504333" y="4294307"/>
              <a:ext cx="363835" cy="155654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9;p48">
              <a:extLst>
                <a:ext uri="{FF2B5EF4-FFF2-40B4-BE49-F238E27FC236}">
                  <a16:creationId xmlns:a16="http://schemas.microsoft.com/office/drawing/2014/main" id="{1681394F-36D3-425A-A0C6-19A20EE3FE5A}"/>
                </a:ext>
              </a:extLst>
            </p:cNvPr>
            <p:cNvSpPr/>
            <p:nvPr/>
          </p:nvSpPr>
          <p:spPr>
            <a:xfrm flipH="1">
              <a:off x="3819642" y="4294307"/>
              <a:ext cx="48526" cy="155654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70;p48">
              <a:extLst>
                <a:ext uri="{FF2B5EF4-FFF2-40B4-BE49-F238E27FC236}">
                  <a16:creationId xmlns:a16="http://schemas.microsoft.com/office/drawing/2014/main" id="{C2CED2EA-2A36-411D-A339-B61CF055F163}"/>
                </a:ext>
              </a:extLst>
            </p:cNvPr>
            <p:cNvSpPr/>
            <p:nvPr/>
          </p:nvSpPr>
          <p:spPr>
            <a:xfrm flipH="1">
              <a:off x="3759494" y="4319070"/>
              <a:ext cx="32365" cy="32352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71;p48">
              <a:extLst>
                <a:ext uri="{FF2B5EF4-FFF2-40B4-BE49-F238E27FC236}">
                  <a16:creationId xmlns:a16="http://schemas.microsoft.com/office/drawing/2014/main" id="{C10E3233-4180-4AC0-B4C9-C5E28FD03C85}"/>
                </a:ext>
              </a:extLst>
            </p:cNvPr>
            <p:cNvSpPr/>
            <p:nvPr/>
          </p:nvSpPr>
          <p:spPr>
            <a:xfrm flipH="1">
              <a:off x="3751915" y="4319070"/>
              <a:ext cx="32867" cy="32352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72;p48">
              <a:extLst>
                <a:ext uri="{FF2B5EF4-FFF2-40B4-BE49-F238E27FC236}">
                  <a16:creationId xmlns:a16="http://schemas.microsoft.com/office/drawing/2014/main" id="{17321DA0-8D72-42DB-B1CB-C1166181A3D2}"/>
                </a:ext>
              </a:extLst>
            </p:cNvPr>
            <p:cNvSpPr/>
            <p:nvPr/>
          </p:nvSpPr>
          <p:spPr>
            <a:xfrm flipH="1">
              <a:off x="3717550" y="4319070"/>
              <a:ext cx="32351" cy="32352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73;p48">
              <a:extLst>
                <a:ext uri="{FF2B5EF4-FFF2-40B4-BE49-F238E27FC236}">
                  <a16:creationId xmlns:a16="http://schemas.microsoft.com/office/drawing/2014/main" id="{81060EC7-FBFF-4D8E-8984-479F25A2F83A}"/>
                </a:ext>
              </a:extLst>
            </p:cNvPr>
            <p:cNvSpPr/>
            <p:nvPr/>
          </p:nvSpPr>
          <p:spPr>
            <a:xfrm flipH="1">
              <a:off x="3710473" y="4319070"/>
              <a:ext cx="32365" cy="32352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74;p48">
              <a:extLst>
                <a:ext uri="{FF2B5EF4-FFF2-40B4-BE49-F238E27FC236}">
                  <a16:creationId xmlns:a16="http://schemas.microsoft.com/office/drawing/2014/main" id="{EC71300D-ECC2-4353-AA42-61BD52182B01}"/>
                </a:ext>
              </a:extLst>
            </p:cNvPr>
            <p:cNvSpPr/>
            <p:nvPr/>
          </p:nvSpPr>
          <p:spPr>
            <a:xfrm flipH="1">
              <a:off x="3652865" y="4326649"/>
              <a:ext cx="7090" cy="106138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75;p48">
              <a:extLst>
                <a:ext uri="{FF2B5EF4-FFF2-40B4-BE49-F238E27FC236}">
                  <a16:creationId xmlns:a16="http://schemas.microsoft.com/office/drawing/2014/main" id="{E8E47F20-B6A3-493C-AC7E-ACCAD92ED793}"/>
                </a:ext>
              </a:extLst>
            </p:cNvPr>
            <p:cNvSpPr/>
            <p:nvPr/>
          </p:nvSpPr>
          <p:spPr>
            <a:xfrm flipH="1">
              <a:off x="3624056" y="4326649"/>
              <a:ext cx="7592" cy="106138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76;p48">
              <a:extLst>
                <a:ext uri="{FF2B5EF4-FFF2-40B4-BE49-F238E27FC236}">
                  <a16:creationId xmlns:a16="http://schemas.microsoft.com/office/drawing/2014/main" id="{0CFD9506-C528-408C-BE70-5D693B370503}"/>
                </a:ext>
              </a:extLst>
            </p:cNvPr>
            <p:cNvSpPr/>
            <p:nvPr/>
          </p:nvSpPr>
          <p:spPr>
            <a:xfrm flipH="1">
              <a:off x="3595748" y="4326649"/>
              <a:ext cx="7090" cy="106138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77;p48">
              <a:extLst>
                <a:ext uri="{FF2B5EF4-FFF2-40B4-BE49-F238E27FC236}">
                  <a16:creationId xmlns:a16="http://schemas.microsoft.com/office/drawing/2014/main" id="{18532A95-EF86-49C9-9759-56D7372F3B7A}"/>
                </a:ext>
              </a:extLst>
            </p:cNvPr>
            <p:cNvSpPr/>
            <p:nvPr/>
          </p:nvSpPr>
          <p:spPr>
            <a:xfrm flipH="1">
              <a:off x="3566953" y="4326649"/>
              <a:ext cx="7090" cy="106138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78;p48">
              <a:extLst>
                <a:ext uri="{FF2B5EF4-FFF2-40B4-BE49-F238E27FC236}">
                  <a16:creationId xmlns:a16="http://schemas.microsoft.com/office/drawing/2014/main" id="{FC688A96-52EA-4C38-9193-152AAB8CFB82}"/>
                </a:ext>
              </a:extLst>
            </p:cNvPr>
            <p:cNvSpPr/>
            <p:nvPr/>
          </p:nvSpPr>
          <p:spPr>
            <a:xfrm flipH="1">
              <a:off x="3538144" y="4326649"/>
              <a:ext cx="7090" cy="106138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79;p48">
              <a:extLst>
                <a:ext uri="{FF2B5EF4-FFF2-40B4-BE49-F238E27FC236}">
                  <a16:creationId xmlns:a16="http://schemas.microsoft.com/office/drawing/2014/main" id="{E847D0E2-8717-4630-9EF0-142BC705A1FC}"/>
                </a:ext>
              </a:extLst>
            </p:cNvPr>
            <p:cNvSpPr/>
            <p:nvPr/>
          </p:nvSpPr>
          <p:spPr>
            <a:xfrm flipH="1">
              <a:off x="3515956" y="3692152"/>
              <a:ext cx="342607" cy="229628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80;p48">
              <a:extLst>
                <a:ext uri="{FF2B5EF4-FFF2-40B4-BE49-F238E27FC236}">
                  <a16:creationId xmlns:a16="http://schemas.microsoft.com/office/drawing/2014/main" id="{1C1BC995-4669-4B7D-B6B1-7C43D7FC52D0}"/>
                </a:ext>
              </a:extLst>
            </p:cNvPr>
            <p:cNvSpPr/>
            <p:nvPr/>
          </p:nvSpPr>
          <p:spPr>
            <a:xfrm flipH="1">
              <a:off x="3546747" y="3704985"/>
              <a:ext cx="138974" cy="103626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81;p48">
              <a:extLst>
                <a:ext uri="{FF2B5EF4-FFF2-40B4-BE49-F238E27FC236}">
                  <a16:creationId xmlns:a16="http://schemas.microsoft.com/office/drawing/2014/main" id="{DF2FD820-8F1C-422F-B421-EBEF1E8E5D0B}"/>
                </a:ext>
              </a:extLst>
            </p:cNvPr>
            <p:cNvSpPr/>
            <p:nvPr/>
          </p:nvSpPr>
          <p:spPr>
            <a:xfrm flipH="1">
              <a:off x="3754580" y="3741146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82;p48">
              <a:extLst>
                <a:ext uri="{FF2B5EF4-FFF2-40B4-BE49-F238E27FC236}">
                  <a16:creationId xmlns:a16="http://schemas.microsoft.com/office/drawing/2014/main" id="{B6D29980-414B-4E49-8EAC-1E7DC9E78193}"/>
                </a:ext>
              </a:extLst>
            </p:cNvPr>
            <p:cNvSpPr/>
            <p:nvPr/>
          </p:nvSpPr>
          <p:spPr>
            <a:xfrm flipH="1">
              <a:off x="3800432" y="3749959"/>
              <a:ext cx="23768" cy="20353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83;p48">
              <a:extLst>
                <a:ext uri="{FF2B5EF4-FFF2-40B4-BE49-F238E27FC236}">
                  <a16:creationId xmlns:a16="http://schemas.microsoft.com/office/drawing/2014/main" id="{3E2FFC67-239A-4C6F-BB14-39F83E990AE4}"/>
                </a:ext>
              </a:extLst>
            </p:cNvPr>
            <p:cNvSpPr/>
            <p:nvPr/>
          </p:nvSpPr>
          <p:spPr>
            <a:xfrm flipH="1">
              <a:off x="3817112" y="3776243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84;p48">
              <a:extLst>
                <a:ext uri="{FF2B5EF4-FFF2-40B4-BE49-F238E27FC236}">
                  <a16:creationId xmlns:a16="http://schemas.microsoft.com/office/drawing/2014/main" id="{205906BC-CA55-4DA4-935D-B9060F370731}"/>
                </a:ext>
              </a:extLst>
            </p:cNvPr>
            <p:cNvSpPr/>
            <p:nvPr/>
          </p:nvSpPr>
          <p:spPr>
            <a:xfrm flipH="1">
              <a:off x="3778197" y="3766625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85;p48">
              <a:extLst>
                <a:ext uri="{FF2B5EF4-FFF2-40B4-BE49-F238E27FC236}">
                  <a16:creationId xmlns:a16="http://schemas.microsoft.com/office/drawing/2014/main" id="{BB880A1B-4409-4CD4-A18E-79410A56AC90}"/>
                </a:ext>
              </a:extLst>
            </p:cNvPr>
            <p:cNvSpPr/>
            <p:nvPr/>
          </p:nvSpPr>
          <p:spPr>
            <a:xfrm flipH="1">
              <a:off x="3803461" y="3796454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86;p48">
              <a:extLst>
                <a:ext uri="{FF2B5EF4-FFF2-40B4-BE49-F238E27FC236}">
                  <a16:creationId xmlns:a16="http://schemas.microsoft.com/office/drawing/2014/main" id="{5E0C6948-4E73-4332-BA20-8A10A6270C29}"/>
                </a:ext>
              </a:extLst>
            </p:cNvPr>
            <p:cNvSpPr/>
            <p:nvPr/>
          </p:nvSpPr>
          <p:spPr>
            <a:xfrm flipH="1">
              <a:off x="3601825" y="371156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87;p48">
              <a:extLst>
                <a:ext uri="{FF2B5EF4-FFF2-40B4-BE49-F238E27FC236}">
                  <a16:creationId xmlns:a16="http://schemas.microsoft.com/office/drawing/2014/main" id="{4CBF7AF1-7C99-4E19-95A1-F236DB4C9AC1}"/>
                </a:ext>
              </a:extLst>
            </p:cNvPr>
            <p:cNvSpPr/>
            <p:nvPr/>
          </p:nvSpPr>
          <p:spPr>
            <a:xfrm flipH="1">
              <a:off x="3625065" y="374239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88;p48">
              <a:extLst>
                <a:ext uri="{FF2B5EF4-FFF2-40B4-BE49-F238E27FC236}">
                  <a16:creationId xmlns:a16="http://schemas.microsoft.com/office/drawing/2014/main" id="{BDF2E5AF-7AA3-43D3-AED4-0D366228525F}"/>
                </a:ext>
              </a:extLst>
            </p:cNvPr>
            <p:cNvSpPr/>
            <p:nvPr/>
          </p:nvSpPr>
          <p:spPr>
            <a:xfrm flipH="1">
              <a:off x="3570992" y="3731269"/>
              <a:ext cx="32867" cy="23885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89;p48">
              <a:extLst>
                <a:ext uri="{FF2B5EF4-FFF2-40B4-BE49-F238E27FC236}">
                  <a16:creationId xmlns:a16="http://schemas.microsoft.com/office/drawing/2014/main" id="{6EDEA54C-0FDE-45EE-9455-12F5FA30511F}"/>
                </a:ext>
              </a:extLst>
            </p:cNvPr>
            <p:cNvSpPr/>
            <p:nvPr/>
          </p:nvSpPr>
          <p:spPr>
            <a:xfrm flipH="1">
              <a:off x="3605873" y="376567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90;p48">
              <a:extLst>
                <a:ext uri="{FF2B5EF4-FFF2-40B4-BE49-F238E27FC236}">
                  <a16:creationId xmlns:a16="http://schemas.microsoft.com/office/drawing/2014/main" id="{45510C7C-4D1B-4F8F-8A9E-9BA367A2D7A0}"/>
                </a:ext>
              </a:extLst>
            </p:cNvPr>
            <p:cNvSpPr/>
            <p:nvPr/>
          </p:nvSpPr>
          <p:spPr>
            <a:xfrm flipH="1">
              <a:off x="3646319" y="3823283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91;p48">
              <a:extLst>
                <a:ext uri="{FF2B5EF4-FFF2-40B4-BE49-F238E27FC236}">
                  <a16:creationId xmlns:a16="http://schemas.microsoft.com/office/drawing/2014/main" id="{6B270DC8-1C70-4C9F-9728-3AD1DDC46304}"/>
                </a:ext>
              </a:extLst>
            </p:cNvPr>
            <p:cNvSpPr/>
            <p:nvPr/>
          </p:nvSpPr>
          <p:spPr>
            <a:xfrm flipH="1">
              <a:off x="3525517" y="3691894"/>
              <a:ext cx="37403" cy="226383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92;p48">
              <a:extLst>
                <a:ext uri="{FF2B5EF4-FFF2-40B4-BE49-F238E27FC236}">
                  <a16:creationId xmlns:a16="http://schemas.microsoft.com/office/drawing/2014/main" id="{1DBC0A58-B4B4-43A1-9D9E-72E1547C3EAD}"/>
                </a:ext>
              </a:extLst>
            </p:cNvPr>
            <p:cNvSpPr/>
            <p:nvPr/>
          </p:nvSpPr>
          <p:spPr>
            <a:xfrm flipH="1">
              <a:off x="3546249" y="3555437"/>
              <a:ext cx="164236" cy="364844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93;p48">
              <a:extLst>
                <a:ext uri="{FF2B5EF4-FFF2-40B4-BE49-F238E27FC236}">
                  <a16:creationId xmlns:a16="http://schemas.microsoft.com/office/drawing/2014/main" id="{8184FC81-4FDA-4DB4-AFF4-E7CB58096DD3}"/>
                </a:ext>
              </a:extLst>
            </p:cNvPr>
            <p:cNvSpPr/>
            <p:nvPr/>
          </p:nvSpPr>
          <p:spPr>
            <a:xfrm flipH="1">
              <a:off x="3558881" y="3555437"/>
              <a:ext cx="164752" cy="364844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94;p48">
              <a:extLst>
                <a:ext uri="{FF2B5EF4-FFF2-40B4-BE49-F238E27FC236}">
                  <a16:creationId xmlns:a16="http://schemas.microsoft.com/office/drawing/2014/main" id="{22AE5457-7AC0-4C76-83A4-48F69D31D4BF}"/>
                </a:ext>
              </a:extLst>
            </p:cNvPr>
            <p:cNvSpPr/>
            <p:nvPr/>
          </p:nvSpPr>
          <p:spPr>
            <a:xfrm flipH="1">
              <a:off x="3575561" y="3555437"/>
              <a:ext cx="164752" cy="364844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95;p48">
              <a:extLst>
                <a:ext uri="{FF2B5EF4-FFF2-40B4-BE49-F238E27FC236}">
                  <a16:creationId xmlns:a16="http://schemas.microsoft.com/office/drawing/2014/main" id="{64510AF7-00BE-4446-9B8D-BD35EA8FA8B4}"/>
                </a:ext>
              </a:extLst>
            </p:cNvPr>
            <p:cNvSpPr/>
            <p:nvPr/>
          </p:nvSpPr>
          <p:spPr>
            <a:xfrm flipH="1">
              <a:off x="3589212" y="3553915"/>
              <a:ext cx="164738" cy="366365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96;p48">
              <a:extLst>
                <a:ext uri="{FF2B5EF4-FFF2-40B4-BE49-F238E27FC236}">
                  <a16:creationId xmlns:a16="http://schemas.microsoft.com/office/drawing/2014/main" id="{31DE1B1E-57C5-4067-A20E-B9512DDAF434}"/>
                </a:ext>
              </a:extLst>
            </p:cNvPr>
            <p:cNvSpPr/>
            <p:nvPr/>
          </p:nvSpPr>
          <p:spPr>
            <a:xfrm flipH="1">
              <a:off x="3621539" y="2516795"/>
              <a:ext cx="74805" cy="55172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97;p48">
              <a:extLst>
                <a:ext uri="{FF2B5EF4-FFF2-40B4-BE49-F238E27FC236}">
                  <a16:creationId xmlns:a16="http://schemas.microsoft.com/office/drawing/2014/main" id="{925881F1-B70A-4E2D-8E84-5593AF072AB1}"/>
                </a:ext>
              </a:extLst>
            </p:cNvPr>
            <p:cNvSpPr/>
            <p:nvPr/>
          </p:nvSpPr>
          <p:spPr>
            <a:xfrm flipH="1">
              <a:off x="3775313" y="2608336"/>
              <a:ext cx="31202" cy="26438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98;p48">
              <a:extLst>
                <a:ext uri="{FF2B5EF4-FFF2-40B4-BE49-F238E27FC236}">
                  <a16:creationId xmlns:a16="http://schemas.microsoft.com/office/drawing/2014/main" id="{2F0F387E-925D-4FBA-AEAF-C98A39B5E45F}"/>
                </a:ext>
              </a:extLst>
            </p:cNvPr>
            <p:cNvSpPr/>
            <p:nvPr/>
          </p:nvSpPr>
          <p:spPr>
            <a:xfrm flipH="1">
              <a:off x="3515913" y="2601703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99;p48">
              <a:extLst>
                <a:ext uri="{FF2B5EF4-FFF2-40B4-BE49-F238E27FC236}">
                  <a16:creationId xmlns:a16="http://schemas.microsoft.com/office/drawing/2014/main" id="{7F69AFFE-075A-47EF-9C4B-394BD46F1F1D}"/>
                </a:ext>
              </a:extLst>
            </p:cNvPr>
            <p:cNvSpPr/>
            <p:nvPr/>
          </p:nvSpPr>
          <p:spPr>
            <a:xfrm flipH="1">
              <a:off x="2021035" y="4531333"/>
              <a:ext cx="140998" cy="133278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00;p48">
              <a:extLst>
                <a:ext uri="{FF2B5EF4-FFF2-40B4-BE49-F238E27FC236}">
                  <a16:creationId xmlns:a16="http://schemas.microsoft.com/office/drawing/2014/main" id="{93DD5549-AB10-4CF1-8DC5-D899CDC87976}"/>
                </a:ext>
              </a:extLst>
            </p:cNvPr>
            <p:cNvSpPr/>
            <p:nvPr/>
          </p:nvSpPr>
          <p:spPr>
            <a:xfrm flipH="1">
              <a:off x="2016004" y="4614332"/>
              <a:ext cx="286017" cy="115610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01;p48">
              <a:extLst>
                <a:ext uri="{FF2B5EF4-FFF2-40B4-BE49-F238E27FC236}">
                  <a16:creationId xmlns:a16="http://schemas.microsoft.com/office/drawing/2014/main" id="{081E5678-5A2B-42B0-9ABB-8EA1F225DC91}"/>
                </a:ext>
              </a:extLst>
            </p:cNvPr>
            <p:cNvSpPr/>
            <p:nvPr/>
          </p:nvSpPr>
          <p:spPr>
            <a:xfrm flipH="1">
              <a:off x="1442977" y="3752528"/>
              <a:ext cx="723091" cy="855072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02;p48">
              <a:extLst>
                <a:ext uri="{FF2B5EF4-FFF2-40B4-BE49-F238E27FC236}">
                  <a16:creationId xmlns:a16="http://schemas.microsoft.com/office/drawing/2014/main" id="{29BEFA4E-4D9A-4E0E-8FF6-5A64C89F4DC7}"/>
                </a:ext>
              </a:extLst>
            </p:cNvPr>
            <p:cNvSpPr/>
            <p:nvPr/>
          </p:nvSpPr>
          <p:spPr>
            <a:xfrm flipH="1">
              <a:off x="2090253" y="4100244"/>
              <a:ext cx="42971" cy="495710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03;p48">
              <a:extLst>
                <a:ext uri="{FF2B5EF4-FFF2-40B4-BE49-F238E27FC236}">
                  <a16:creationId xmlns:a16="http://schemas.microsoft.com/office/drawing/2014/main" id="{355B4CE4-A479-4E0D-BE7C-26B56F88F89F}"/>
                </a:ext>
              </a:extLst>
            </p:cNvPr>
            <p:cNvSpPr/>
            <p:nvPr/>
          </p:nvSpPr>
          <p:spPr>
            <a:xfrm flipH="1">
              <a:off x="1442971" y="3753045"/>
              <a:ext cx="690254" cy="852458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04;p48">
              <a:extLst>
                <a:ext uri="{FF2B5EF4-FFF2-40B4-BE49-F238E27FC236}">
                  <a16:creationId xmlns:a16="http://schemas.microsoft.com/office/drawing/2014/main" id="{71C88878-6C78-4756-95CF-D514EE5F9CD8}"/>
                </a:ext>
              </a:extLst>
            </p:cNvPr>
            <p:cNvSpPr/>
            <p:nvPr/>
          </p:nvSpPr>
          <p:spPr>
            <a:xfrm flipH="1">
              <a:off x="2593125" y="4576307"/>
              <a:ext cx="175861" cy="151004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05;p48">
              <a:extLst>
                <a:ext uri="{FF2B5EF4-FFF2-40B4-BE49-F238E27FC236}">
                  <a16:creationId xmlns:a16="http://schemas.microsoft.com/office/drawing/2014/main" id="{D01BC52E-2059-447D-BD04-8E00B25EE807}"/>
                </a:ext>
              </a:extLst>
            </p:cNvPr>
            <p:cNvSpPr/>
            <p:nvPr/>
          </p:nvSpPr>
          <p:spPr>
            <a:xfrm flipH="1">
              <a:off x="2596178" y="4669613"/>
              <a:ext cx="343612" cy="131082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06;p48">
              <a:extLst>
                <a:ext uri="{FF2B5EF4-FFF2-40B4-BE49-F238E27FC236}">
                  <a16:creationId xmlns:a16="http://schemas.microsoft.com/office/drawing/2014/main" id="{FE4CF0C4-9505-4BFF-AE98-55827F64B525}"/>
                </a:ext>
              </a:extLst>
            </p:cNvPr>
            <p:cNvSpPr/>
            <p:nvPr/>
          </p:nvSpPr>
          <p:spPr>
            <a:xfrm flipH="1">
              <a:off x="1726022" y="3683294"/>
              <a:ext cx="1051046" cy="961122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07;p48">
              <a:extLst>
                <a:ext uri="{FF2B5EF4-FFF2-40B4-BE49-F238E27FC236}">
                  <a16:creationId xmlns:a16="http://schemas.microsoft.com/office/drawing/2014/main" id="{4014C0FA-B1F7-451B-A346-279A9A48FDB3}"/>
                </a:ext>
              </a:extLst>
            </p:cNvPr>
            <p:cNvSpPr/>
            <p:nvPr/>
          </p:nvSpPr>
          <p:spPr>
            <a:xfrm flipH="1">
              <a:off x="1726000" y="3735344"/>
              <a:ext cx="906029" cy="908563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08;p48">
              <a:extLst>
                <a:ext uri="{FF2B5EF4-FFF2-40B4-BE49-F238E27FC236}">
                  <a16:creationId xmlns:a16="http://schemas.microsoft.com/office/drawing/2014/main" id="{7B0EACCD-5D9D-4A30-ADBB-3F991CE01E17}"/>
                </a:ext>
              </a:extLst>
            </p:cNvPr>
            <p:cNvSpPr/>
            <p:nvPr/>
          </p:nvSpPr>
          <p:spPr>
            <a:xfrm flipH="1">
              <a:off x="2058997" y="3859671"/>
              <a:ext cx="606378" cy="782232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09;p48">
              <a:extLst>
                <a:ext uri="{FF2B5EF4-FFF2-40B4-BE49-F238E27FC236}">
                  <a16:creationId xmlns:a16="http://schemas.microsoft.com/office/drawing/2014/main" id="{E5C2C5DC-85F9-4694-8558-F92F8C35C696}"/>
                </a:ext>
              </a:extLst>
            </p:cNvPr>
            <p:cNvSpPr/>
            <p:nvPr/>
          </p:nvSpPr>
          <p:spPr>
            <a:xfrm flipH="1">
              <a:off x="1426722" y="2864568"/>
              <a:ext cx="194046" cy="206692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10;p48">
              <a:extLst>
                <a:ext uri="{FF2B5EF4-FFF2-40B4-BE49-F238E27FC236}">
                  <a16:creationId xmlns:a16="http://schemas.microsoft.com/office/drawing/2014/main" id="{56E18483-7E54-45CC-BBF7-640C0F973824}"/>
                </a:ext>
              </a:extLst>
            </p:cNvPr>
            <p:cNvSpPr/>
            <p:nvPr/>
          </p:nvSpPr>
          <p:spPr>
            <a:xfrm flipH="1">
              <a:off x="1484350" y="2689009"/>
              <a:ext cx="243560" cy="311624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11;p48">
              <a:extLst>
                <a:ext uri="{FF2B5EF4-FFF2-40B4-BE49-F238E27FC236}">
                  <a16:creationId xmlns:a16="http://schemas.microsoft.com/office/drawing/2014/main" id="{B6D8BC68-6467-4BF1-BCCB-9DECEC856805}"/>
                </a:ext>
              </a:extLst>
            </p:cNvPr>
            <p:cNvSpPr/>
            <p:nvPr/>
          </p:nvSpPr>
          <p:spPr>
            <a:xfrm flipH="1">
              <a:off x="1427249" y="2627542"/>
              <a:ext cx="354735" cy="335032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12;p48">
              <a:extLst>
                <a:ext uri="{FF2B5EF4-FFF2-40B4-BE49-F238E27FC236}">
                  <a16:creationId xmlns:a16="http://schemas.microsoft.com/office/drawing/2014/main" id="{62956DB3-C9D9-430C-AFCA-27BE43F6FC38}"/>
                </a:ext>
              </a:extLst>
            </p:cNvPr>
            <p:cNvSpPr/>
            <p:nvPr/>
          </p:nvSpPr>
          <p:spPr>
            <a:xfrm flipH="1">
              <a:off x="1597022" y="2805011"/>
              <a:ext cx="65706" cy="112625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13;p48">
              <a:extLst>
                <a:ext uri="{FF2B5EF4-FFF2-40B4-BE49-F238E27FC236}">
                  <a16:creationId xmlns:a16="http://schemas.microsoft.com/office/drawing/2014/main" id="{924A8A68-27DF-4D2C-826D-5752CFCA07EB}"/>
                </a:ext>
              </a:extLst>
            </p:cNvPr>
            <p:cNvSpPr/>
            <p:nvPr/>
          </p:nvSpPr>
          <p:spPr>
            <a:xfrm flipH="1">
              <a:off x="1381247" y="2999072"/>
              <a:ext cx="291069" cy="91914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14;p48">
              <a:extLst>
                <a:ext uri="{FF2B5EF4-FFF2-40B4-BE49-F238E27FC236}">
                  <a16:creationId xmlns:a16="http://schemas.microsoft.com/office/drawing/2014/main" id="{DAF40221-3C0A-4ED9-9D8D-4E15DC8E9B52}"/>
                </a:ext>
              </a:extLst>
            </p:cNvPr>
            <p:cNvSpPr/>
            <p:nvPr/>
          </p:nvSpPr>
          <p:spPr>
            <a:xfrm flipH="1">
              <a:off x="1413077" y="3030050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15;p48">
              <a:extLst>
                <a:ext uri="{FF2B5EF4-FFF2-40B4-BE49-F238E27FC236}">
                  <a16:creationId xmlns:a16="http://schemas.microsoft.com/office/drawing/2014/main" id="{6F4A2D93-5468-4176-9E3B-A668943AAF9F}"/>
                </a:ext>
              </a:extLst>
            </p:cNvPr>
            <p:cNvSpPr/>
            <p:nvPr/>
          </p:nvSpPr>
          <p:spPr>
            <a:xfrm flipH="1">
              <a:off x="1263076" y="3050864"/>
              <a:ext cx="861550" cy="966276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16;p48">
              <a:extLst>
                <a:ext uri="{FF2B5EF4-FFF2-40B4-BE49-F238E27FC236}">
                  <a16:creationId xmlns:a16="http://schemas.microsoft.com/office/drawing/2014/main" id="{5EFCE2F3-9185-4767-83E7-99BDAE785839}"/>
                </a:ext>
              </a:extLst>
            </p:cNvPr>
            <p:cNvSpPr/>
            <p:nvPr/>
          </p:nvSpPr>
          <p:spPr>
            <a:xfrm flipH="1">
              <a:off x="1779991" y="3335089"/>
              <a:ext cx="317849" cy="498752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17;p48">
              <a:extLst>
                <a:ext uri="{FF2B5EF4-FFF2-40B4-BE49-F238E27FC236}">
                  <a16:creationId xmlns:a16="http://schemas.microsoft.com/office/drawing/2014/main" id="{765A6820-039A-431E-B342-0949F987FBF8}"/>
                </a:ext>
              </a:extLst>
            </p:cNvPr>
            <p:cNvSpPr/>
            <p:nvPr/>
          </p:nvSpPr>
          <p:spPr>
            <a:xfrm flipH="1">
              <a:off x="1271649" y="3211208"/>
              <a:ext cx="685202" cy="814396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18;p48">
              <a:extLst>
                <a:ext uri="{FF2B5EF4-FFF2-40B4-BE49-F238E27FC236}">
                  <a16:creationId xmlns:a16="http://schemas.microsoft.com/office/drawing/2014/main" id="{AAF90FE4-7A28-4798-B9AA-CA86E418E9D2}"/>
                </a:ext>
              </a:extLst>
            </p:cNvPr>
            <p:cNvSpPr/>
            <p:nvPr/>
          </p:nvSpPr>
          <p:spPr>
            <a:xfrm flipH="1">
              <a:off x="1756758" y="3107164"/>
              <a:ext cx="367868" cy="658426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19;p48">
              <a:extLst>
                <a:ext uri="{FF2B5EF4-FFF2-40B4-BE49-F238E27FC236}">
                  <a16:creationId xmlns:a16="http://schemas.microsoft.com/office/drawing/2014/main" id="{242A064E-860E-4502-BF62-F21C68E02DF7}"/>
                </a:ext>
              </a:extLst>
            </p:cNvPr>
            <p:cNvSpPr/>
            <p:nvPr/>
          </p:nvSpPr>
          <p:spPr>
            <a:xfrm flipH="1">
              <a:off x="1753768" y="3222892"/>
              <a:ext cx="645273" cy="428009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20;p48">
              <a:extLst>
                <a:ext uri="{FF2B5EF4-FFF2-40B4-BE49-F238E27FC236}">
                  <a16:creationId xmlns:a16="http://schemas.microsoft.com/office/drawing/2014/main" id="{14AF8AF0-F6D6-4346-9F2B-BB69974FBBCA}"/>
                </a:ext>
              </a:extLst>
            </p:cNvPr>
            <p:cNvSpPr/>
            <p:nvPr/>
          </p:nvSpPr>
          <p:spPr>
            <a:xfrm flipH="1">
              <a:off x="2338432" y="3494643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21;p48">
              <a:extLst>
                <a:ext uri="{FF2B5EF4-FFF2-40B4-BE49-F238E27FC236}">
                  <a16:creationId xmlns:a16="http://schemas.microsoft.com/office/drawing/2014/main" id="{4A0A4F52-CC4B-494B-A84D-7C97B7F8B219}"/>
                </a:ext>
              </a:extLst>
            </p:cNvPr>
            <p:cNvSpPr/>
            <p:nvPr/>
          </p:nvSpPr>
          <p:spPr>
            <a:xfrm flipH="1">
              <a:off x="1741139" y="3268369"/>
              <a:ext cx="657902" cy="383043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22;p48">
              <a:extLst>
                <a:ext uri="{FF2B5EF4-FFF2-40B4-BE49-F238E27FC236}">
                  <a16:creationId xmlns:a16="http://schemas.microsoft.com/office/drawing/2014/main" id="{13CC101B-4127-4A45-B175-E70E8265735F}"/>
                </a:ext>
              </a:extLst>
            </p:cNvPr>
            <p:cNvSpPr/>
            <p:nvPr/>
          </p:nvSpPr>
          <p:spPr>
            <a:xfrm flipH="1">
              <a:off x="1632929" y="3087957"/>
              <a:ext cx="313817" cy="300157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23;p48">
              <a:extLst>
                <a:ext uri="{FF2B5EF4-FFF2-40B4-BE49-F238E27FC236}">
                  <a16:creationId xmlns:a16="http://schemas.microsoft.com/office/drawing/2014/main" id="{B7DDE0E8-3022-4BF2-90D5-54B1DB7F3FE5}"/>
                </a:ext>
              </a:extLst>
            </p:cNvPr>
            <p:cNvSpPr/>
            <p:nvPr/>
          </p:nvSpPr>
          <p:spPr>
            <a:xfrm flipH="1">
              <a:off x="2263615" y="4634930"/>
              <a:ext cx="162212" cy="139321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24;p48">
              <a:extLst>
                <a:ext uri="{FF2B5EF4-FFF2-40B4-BE49-F238E27FC236}">
                  <a16:creationId xmlns:a16="http://schemas.microsoft.com/office/drawing/2014/main" id="{733DC776-ED79-4110-96C1-3BE22353DA18}"/>
                </a:ext>
              </a:extLst>
            </p:cNvPr>
            <p:cNvSpPr/>
            <p:nvPr/>
          </p:nvSpPr>
          <p:spPr>
            <a:xfrm flipH="1">
              <a:off x="998668" y="4636954"/>
              <a:ext cx="162728" cy="139306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25;p48">
              <a:extLst>
                <a:ext uri="{FF2B5EF4-FFF2-40B4-BE49-F238E27FC236}">
                  <a16:creationId xmlns:a16="http://schemas.microsoft.com/office/drawing/2014/main" id="{9A9C32D7-D2C6-4DFA-87EF-B19DC928E901}"/>
                </a:ext>
              </a:extLst>
            </p:cNvPr>
            <p:cNvSpPr/>
            <p:nvPr/>
          </p:nvSpPr>
          <p:spPr>
            <a:xfrm flipH="1">
              <a:off x="1030496" y="4668794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26;p48">
              <a:extLst>
                <a:ext uri="{FF2B5EF4-FFF2-40B4-BE49-F238E27FC236}">
                  <a16:creationId xmlns:a16="http://schemas.microsoft.com/office/drawing/2014/main" id="{4B4A83BC-3FF5-4839-8A21-C508E045D629}"/>
                </a:ext>
              </a:extLst>
            </p:cNvPr>
            <p:cNvSpPr/>
            <p:nvPr/>
          </p:nvSpPr>
          <p:spPr>
            <a:xfrm flipH="1">
              <a:off x="2328797" y="4668794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27;p48">
              <a:extLst>
                <a:ext uri="{FF2B5EF4-FFF2-40B4-BE49-F238E27FC236}">
                  <a16:creationId xmlns:a16="http://schemas.microsoft.com/office/drawing/2014/main" id="{44383EE8-5008-4EF6-9026-E3EBB5D0CD8A}"/>
                </a:ext>
              </a:extLst>
            </p:cNvPr>
            <p:cNvSpPr/>
            <p:nvPr/>
          </p:nvSpPr>
          <p:spPr>
            <a:xfrm flipH="1">
              <a:off x="1045325" y="3883930"/>
              <a:ext cx="1313797" cy="909567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28;p48">
              <a:extLst>
                <a:ext uri="{FF2B5EF4-FFF2-40B4-BE49-F238E27FC236}">
                  <a16:creationId xmlns:a16="http://schemas.microsoft.com/office/drawing/2014/main" id="{BEAD5975-4577-4B60-A574-C096F67E9269}"/>
                </a:ext>
              </a:extLst>
            </p:cNvPr>
            <p:cNvSpPr/>
            <p:nvPr/>
          </p:nvSpPr>
          <p:spPr>
            <a:xfrm flipH="1">
              <a:off x="1660184" y="3883930"/>
              <a:ext cx="84909" cy="513407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29;p48">
              <a:extLst>
                <a:ext uri="{FF2B5EF4-FFF2-40B4-BE49-F238E27FC236}">
                  <a16:creationId xmlns:a16="http://schemas.microsoft.com/office/drawing/2014/main" id="{BA4F4623-CEFA-4EFD-A20A-D31FD39EA0C3}"/>
                </a:ext>
              </a:extLst>
            </p:cNvPr>
            <p:cNvSpPr/>
            <p:nvPr/>
          </p:nvSpPr>
          <p:spPr>
            <a:xfrm flipH="1">
              <a:off x="1056468" y="3935104"/>
              <a:ext cx="1445681" cy="344318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30;p48">
              <a:extLst>
                <a:ext uri="{FF2B5EF4-FFF2-40B4-BE49-F238E27FC236}">
                  <a16:creationId xmlns:a16="http://schemas.microsoft.com/office/drawing/2014/main" id="{ED73F965-EF5D-4271-B848-9B167956050F}"/>
                </a:ext>
              </a:extLst>
            </p:cNvPr>
            <p:cNvSpPr/>
            <p:nvPr/>
          </p:nvSpPr>
          <p:spPr>
            <a:xfrm flipH="1">
              <a:off x="1148826" y="2730465"/>
              <a:ext cx="638727" cy="821313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31;p48">
              <a:extLst>
                <a:ext uri="{FF2B5EF4-FFF2-40B4-BE49-F238E27FC236}">
                  <a16:creationId xmlns:a16="http://schemas.microsoft.com/office/drawing/2014/main" id="{34218641-2F41-4524-B94F-8C0311AF65CB}"/>
                </a:ext>
              </a:extLst>
            </p:cNvPr>
            <p:cNvSpPr/>
            <p:nvPr/>
          </p:nvSpPr>
          <p:spPr>
            <a:xfrm flipH="1">
              <a:off x="1140242" y="2738920"/>
              <a:ext cx="638714" cy="821457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32;p48">
              <a:extLst>
                <a:ext uri="{FF2B5EF4-FFF2-40B4-BE49-F238E27FC236}">
                  <a16:creationId xmlns:a16="http://schemas.microsoft.com/office/drawing/2014/main" id="{9CB0779F-FB1E-4EB1-BF4D-84688DF056FB}"/>
                </a:ext>
              </a:extLst>
            </p:cNvPr>
            <p:cNvSpPr/>
            <p:nvPr/>
          </p:nvSpPr>
          <p:spPr>
            <a:xfrm flipH="1">
              <a:off x="946248" y="3118588"/>
              <a:ext cx="1082866" cy="1212837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33;p48">
              <a:extLst>
                <a:ext uri="{FF2B5EF4-FFF2-40B4-BE49-F238E27FC236}">
                  <a16:creationId xmlns:a16="http://schemas.microsoft.com/office/drawing/2014/main" id="{FB2C3BF0-E56B-4A43-A0A9-25A60B92E370}"/>
                </a:ext>
              </a:extLst>
            </p:cNvPr>
            <p:cNvSpPr/>
            <p:nvPr/>
          </p:nvSpPr>
          <p:spPr>
            <a:xfrm flipH="1">
              <a:off x="953742" y="2692180"/>
              <a:ext cx="481569" cy="647991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34;p48">
              <a:extLst>
                <a:ext uri="{FF2B5EF4-FFF2-40B4-BE49-F238E27FC236}">
                  <a16:creationId xmlns:a16="http://schemas.microsoft.com/office/drawing/2014/main" id="{169FECCA-FB90-4C05-BCA3-4FC18F72E7C7}"/>
                </a:ext>
              </a:extLst>
            </p:cNvPr>
            <p:cNvSpPr/>
            <p:nvPr/>
          </p:nvSpPr>
          <p:spPr>
            <a:xfrm flipH="1">
              <a:off x="1337316" y="3149609"/>
              <a:ext cx="437592" cy="805468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35;p48">
              <a:extLst>
                <a:ext uri="{FF2B5EF4-FFF2-40B4-BE49-F238E27FC236}">
                  <a16:creationId xmlns:a16="http://schemas.microsoft.com/office/drawing/2014/main" id="{9014081C-5FEC-47B4-BF99-E9880A8238AC}"/>
                </a:ext>
              </a:extLst>
            </p:cNvPr>
            <p:cNvSpPr/>
            <p:nvPr/>
          </p:nvSpPr>
          <p:spPr>
            <a:xfrm flipH="1">
              <a:off x="1226643" y="3159715"/>
              <a:ext cx="542710" cy="1138979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36;p48">
              <a:extLst>
                <a:ext uri="{FF2B5EF4-FFF2-40B4-BE49-F238E27FC236}">
                  <a16:creationId xmlns:a16="http://schemas.microsoft.com/office/drawing/2014/main" id="{B2963987-E8F0-4C16-9CA1-E223C4AECEC3}"/>
                </a:ext>
              </a:extLst>
            </p:cNvPr>
            <p:cNvSpPr/>
            <p:nvPr/>
          </p:nvSpPr>
          <p:spPr>
            <a:xfrm flipH="1">
              <a:off x="1105794" y="424275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37;p48">
              <a:extLst>
                <a:ext uri="{FF2B5EF4-FFF2-40B4-BE49-F238E27FC236}">
                  <a16:creationId xmlns:a16="http://schemas.microsoft.com/office/drawing/2014/main" id="{34E51154-A15A-48AA-B82E-F1E4E9032801}"/>
                </a:ext>
              </a:extLst>
            </p:cNvPr>
            <p:cNvSpPr/>
            <p:nvPr/>
          </p:nvSpPr>
          <p:spPr>
            <a:xfrm flipH="1">
              <a:off x="977982" y="3113638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38;p48">
              <a:extLst>
                <a:ext uri="{FF2B5EF4-FFF2-40B4-BE49-F238E27FC236}">
                  <a16:creationId xmlns:a16="http://schemas.microsoft.com/office/drawing/2014/main" id="{301F4B85-63BB-4372-BAFF-30C8F6211B0D}"/>
                </a:ext>
              </a:extLst>
            </p:cNvPr>
            <p:cNvSpPr/>
            <p:nvPr/>
          </p:nvSpPr>
          <p:spPr>
            <a:xfrm flipH="1">
              <a:off x="1647082" y="3757075"/>
              <a:ext cx="302694" cy="496959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39;p48">
              <a:extLst>
                <a:ext uri="{FF2B5EF4-FFF2-40B4-BE49-F238E27FC236}">
                  <a16:creationId xmlns:a16="http://schemas.microsoft.com/office/drawing/2014/main" id="{B864A48C-1B9F-4218-8AA9-B10244FA7DF7}"/>
                </a:ext>
              </a:extLst>
            </p:cNvPr>
            <p:cNvSpPr/>
            <p:nvPr/>
          </p:nvSpPr>
          <p:spPr>
            <a:xfrm flipH="1">
              <a:off x="1647073" y="3757075"/>
              <a:ext cx="245586" cy="496959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40;p48">
              <a:extLst>
                <a:ext uri="{FF2B5EF4-FFF2-40B4-BE49-F238E27FC236}">
                  <a16:creationId xmlns:a16="http://schemas.microsoft.com/office/drawing/2014/main" id="{5B00AA2F-E83F-46F9-98D5-B82A4C43CEBD}"/>
                </a:ext>
              </a:extLst>
            </p:cNvPr>
            <p:cNvSpPr/>
            <p:nvPr/>
          </p:nvSpPr>
          <p:spPr>
            <a:xfrm flipH="1">
              <a:off x="1680424" y="3776282"/>
              <a:ext cx="174842" cy="472991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41;p48">
              <a:extLst>
                <a:ext uri="{FF2B5EF4-FFF2-40B4-BE49-F238E27FC236}">
                  <a16:creationId xmlns:a16="http://schemas.microsoft.com/office/drawing/2014/main" id="{E3ABA056-2DEE-4CC3-9B62-10EA47801DD3}"/>
                </a:ext>
              </a:extLst>
            </p:cNvPr>
            <p:cNvSpPr/>
            <p:nvPr/>
          </p:nvSpPr>
          <p:spPr>
            <a:xfrm flipH="1">
              <a:off x="1422680" y="3197354"/>
              <a:ext cx="214771" cy="303141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42;p48">
              <a:extLst>
                <a:ext uri="{FF2B5EF4-FFF2-40B4-BE49-F238E27FC236}">
                  <a16:creationId xmlns:a16="http://schemas.microsoft.com/office/drawing/2014/main" id="{41F0561A-9EB6-4918-B2F2-EAE43A5B1561}"/>
                </a:ext>
              </a:extLst>
            </p:cNvPr>
            <p:cNvSpPr/>
            <p:nvPr/>
          </p:nvSpPr>
          <p:spPr>
            <a:xfrm flipH="1">
              <a:off x="1422673" y="3197296"/>
              <a:ext cx="169804" cy="303199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43;p48">
              <a:extLst>
                <a:ext uri="{FF2B5EF4-FFF2-40B4-BE49-F238E27FC236}">
                  <a16:creationId xmlns:a16="http://schemas.microsoft.com/office/drawing/2014/main" id="{E2F59D6A-B9C0-42C2-8BAF-F95E4368CB49}"/>
                </a:ext>
              </a:extLst>
            </p:cNvPr>
            <p:cNvSpPr/>
            <p:nvPr/>
          </p:nvSpPr>
          <p:spPr>
            <a:xfrm flipH="1">
              <a:off x="1460076" y="3198631"/>
              <a:ext cx="133908" cy="295620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44;p48">
              <a:extLst>
                <a:ext uri="{FF2B5EF4-FFF2-40B4-BE49-F238E27FC236}">
                  <a16:creationId xmlns:a16="http://schemas.microsoft.com/office/drawing/2014/main" id="{A7A7EF86-C1D6-481F-9537-B1661CFC5C6B}"/>
                </a:ext>
              </a:extLst>
            </p:cNvPr>
            <p:cNvSpPr/>
            <p:nvPr/>
          </p:nvSpPr>
          <p:spPr>
            <a:xfrm flipH="1">
              <a:off x="970381" y="2767543"/>
              <a:ext cx="197577" cy="328961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45;p48">
              <a:extLst>
                <a:ext uri="{FF2B5EF4-FFF2-40B4-BE49-F238E27FC236}">
                  <a16:creationId xmlns:a16="http://schemas.microsoft.com/office/drawing/2014/main" id="{BD50794F-44C0-4F81-AF30-77798B04F71E}"/>
                </a:ext>
              </a:extLst>
            </p:cNvPr>
            <p:cNvSpPr/>
            <p:nvPr/>
          </p:nvSpPr>
          <p:spPr>
            <a:xfrm flipH="1">
              <a:off x="1092661" y="2760967"/>
              <a:ext cx="55587" cy="339080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46;p48">
              <a:extLst>
                <a:ext uri="{FF2B5EF4-FFF2-40B4-BE49-F238E27FC236}">
                  <a16:creationId xmlns:a16="http://schemas.microsoft.com/office/drawing/2014/main" id="{CB02F4C3-DFF4-455C-AF8F-573881DA78C7}"/>
                </a:ext>
              </a:extLst>
            </p:cNvPr>
            <p:cNvSpPr/>
            <p:nvPr/>
          </p:nvSpPr>
          <p:spPr>
            <a:xfrm flipH="1">
              <a:off x="2014513" y="4015261"/>
              <a:ext cx="504303" cy="250754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47;p48">
              <a:extLst>
                <a:ext uri="{FF2B5EF4-FFF2-40B4-BE49-F238E27FC236}">
                  <a16:creationId xmlns:a16="http://schemas.microsoft.com/office/drawing/2014/main" id="{AEAC77F1-5C53-4FBA-8B01-EFBF60FD6B40}"/>
                </a:ext>
              </a:extLst>
            </p:cNvPr>
            <p:cNvSpPr/>
            <p:nvPr/>
          </p:nvSpPr>
          <p:spPr>
            <a:xfrm flipH="1">
              <a:off x="2152468" y="4049081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48;p48">
              <a:extLst>
                <a:ext uri="{FF2B5EF4-FFF2-40B4-BE49-F238E27FC236}">
                  <a16:creationId xmlns:a16="http://schemas.microsoft.com/office/drawing/2014/main" id="{83EED62A-FAD9-42BC-8DAE-344F88A7FAD4}"/>
                </a:ext>
              </a:extLst>
            </p:cNvPr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652;p48">
            <a:extLst>
              <a:ext uri="{FF2B5EF4-FFF2-40B4-BE49-F238E27FC236}">
                <a16:creationId xmlns:a16="http://schemas.microsoft.com/office/drawing/2014/main" id="{F6F1975B-BB7C-4219-82C2-973DB6CE5E92}"/>
              </a:ext>
            </a:extLst>
          </p:cNvPr>
          <p:cNvSpPr/>
          <p:nvPr/>
        </p:nvSpPr>
        <p:spPr>
          <a:xfrm>
            <a:off x="2653125" y="113843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3E6B774-4DCD-48BA-A198-691D661FA49E}"/>
              </a:ext>
            </a:extLst>
          </p:cNvPr>
          <p:cNvSpPr/>
          <p:nvPr/>
        </p:nvSpPr>
        <p:spPr>
          <a:xfrm>
            <a:off x="6147892" y="2037726"/>
            <a:ext cx="5110694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First-third/person</a:t>
            </a: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39584522-DB7C-4E7D-B3D7-9031C5D3D7CC}"/>
              </a:ext>
            </a:extLst>
          </p:cNvPr>
          <p:cNvGrpSpPr/>
          <p:nvPr/>
        </p:nvGrpSpPr>
        <p:grpSpPr>
          <a:xfrm>
            <a:off x="9015135" y="571740"/>
            <a:ext cx="1739676" cy="1743263"/>
            <a:chOff x="2815153" y="4374688"/>
            <a:chExt cx="1739676" cy="1743263"/>
          </a:xfrm>
        </p:grpSpPr>
        <p:grpSp>
          <p:nvGrpSpPr>
            <p:cNvPr id="286" name="Target3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87F19960-A03F-4DA8-B2DE-FD96F83800C3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auto">
            <a:xfrm>
              <a:off x="2815153" y="4374688"/>
              <a:ext cx="1739676" cy="1743263"/>
              <a:chOff x="2347" y="664"/>
              <a:chExt cx="2910" cy="2916"/>
            </a:xfrm>
            <a:solidFill>
              <a:srgbClr val="C9F149">
                <a:alpha val="30000"/>
              </a:srgbClr>
            </a:solidFill>
          </p:grpSpPr>
          <p:sp>
            <p:nvSpPr>
              <p:cNvPr id="287" name="Freeform 124">
                <a:extLst>
                  <a:ext uri="{FF2B5EF4-FFF2-40B4-BE49-F238E27FC236}">
                    <a16:creationId xmlns:a16="http://schemas.microsoft.com/office/drawing/2014/main" id="{5BDCF784-9D91-425C-A636-930018BAA4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75" y="1193"/>
                <a:ext cx="1854" cy="1858"/>
              </a:xfrm>
              <a:custGeom>
                <a:avLst/>
                <a:gdLst>
                  <a:gd name="T0" fmla="*/ 233 w 467"/>
                  <a:gd name="T1" fmla="*/ 400 h 467"/>
                  <a:gd name="T2" fmla="*/ 67 w 467"/>
                  <a:gd name="T3" fmla="*/ 233 h 467"/>
                  <a:gd name="T4" fmla="*/ 233 w 467"/>
                  <a:gd name="T5" fmla="*/ 67 h 467"/>
                  <a:gd name="T6" fmla="*/ 400 w 467"/>
                  <a:gd name="T7" fmla="*/ 233 h 467"/>
                  <a:gd name="T8" fmla="*/ 233 w 467"/>
                  <a:gd name="T9" fmla="*/ 400 h 467"/>
                  <a:gd name="T10" fmla="*/ 233 w 467"/>
                  <a:gd name="T11" fmla="*/ 0 h 467"/>
                  <a:gd name="T12" fmla="*/ 0 w 467"/>
                  <a:gd name="T13" fmla="*/ 233 h 467"/>
                  <a:gd name="T14" fmla="*/ 233 w 467"/>
                  <a:gd name="T15" fmla="*/ 467 h 467"/>
                  <a:gd name="T16" fmla="*/ 467 w 467"/>
                  <a:gd name="T17" fmla="*/ 233 h 467"/>
                  <a:gd name="T18" fmla="*/ 233 w 467"/>
                  <a:gd name="T19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7">
                    <a:moveTo>
                      <a:pt x="233" y="400"/>
                    </a:moveTo>
                    <a:cubicBezTo>
                      <a:pt x="141" y="400"/>
                      <a:pt x="67" y="325"/>
                      <a:pt x="67" y="233"/>
                    </a:cubicBezTo>
                    <a:cubicBezTo>
                      <a:pt x="67" y="141"/>
                      <a:pt x="141" y="67"/>
                      <a:pt x="233" y="67"/>
                    </a:cubicBezTo>
                    <a:cubicBezTo>
                      <a:pt x="325" y="67"/>
                      <a:pt x="400" y="141"/>
                      <a:pt x="400" y="233"/>
                    </a:cubicBezTo>
                    <a:cubicBezTo>
                      <a:pt x="400" y="325"/>
                      <a:pt x="325" y="400"/>
                      <a:pt x="233" y="400"/>
                    </a:cubicBezTo>
                    <a:close/>
                    <a:moveTo>
                      <a:pt x="233" y="0"/>
                    </a:moveTo>
                    <a:cubicBezTo>
                      <a:pt x="104" y="0"/>
                      <a:pt x="0" y="104"/>
                      <a:pt x="0" y="233"/>
                    </a:cubicBezTo>
                    <a:cubicBezTo>
                      <a:pt x="0" y="362"/>
                      <a:pt x="104" y="467"/>
                      <a:pt x="233" y="467"/>
                    </a:cubicBezTo>
                    <a:cubicBezTo>
                      <a:pt x="362" y="467"/>
                      <a:pt x="467" y="362"/>
                      <a:pt x="467" y="233"/>
                    </a:cubicBezTo>
                    <a:cubicBezTo>
                      <a:pt x="467" y="104"/>
                      <a:pt x="362" y="0"/>
                      <a:pt x="23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 125">
                <a:extLst>
                  <a:ext uri="{FF2B5EF4-FFF2-40B4-BE49-F238E27FC236}">
                    <a16:creationId xmlns:a16="http://schemas.microsoft.com/office/drawing/2014/main" id="{80E0ABB6-AE38-4036-8908-5864EB7E32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7" y="664"/>
                <a:ext cx="2910" cy="2916"/>
              </a:xfrm>
              <a:custGeom>
                <a:avLst/>
                <a:gdLst>
                  <a:gd name="T0" fmla="*/ 366 w 733"/>
                  <a:gd name="T1" fmla="*/ 666 h 733"/>
                  <a:gd name="T2" fmla="*/ 66 w 733"/>
                  <a:gd name="T3" fmla="*/ 366 h 733"/>
                  <a:gd name="T4" fmla="*/ 366 w 733"/>
                  <a:gd name="T5" fmla="*/ 66 h 733"/>
                  <a:gd name="T6" fmla="*/ 666 w 733"/>
                  <a:gd name="T7" fmla="*/ 366 h 733"/>
                  <a:gd name="T8" fmla="*/ 366 w 733"/>
                  <a:gd name="T9" fmla="*/ 666 h 733"/>
                  <a:gd name="T10" fmla="*/ 366 w 733"/>
                  <a:gd name="T11" fmla="*/ 0 h 733"/>
                  <a:gd name="T12" fmla="*/ 0 w 733"/>
                  <a:gd name="T13" fmla="*/ 366 h 733"/>
                  <a:gd name="T14" fmla="*/ 366 w 733"/>
                  <a:gd name="T15" fmla="*/ 733 h 733"/>
                  <a:gd name="T16" fmla="*/ 733 w 733"/>
                  <a:gd name="T17" fmla="*/ 366 h 733"/>
                  <a:gd name="T18" fmla="*/ 366 w 733"/>
                  <a:gd name="T19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733">
                    <a:moveTo>
                      <a:pt x="366" y="666"/>
                    </a:moveTo>
                    <a:cubicBezTo>
                      <a:pt x="201" y="666"/>
                      <a:pt x="66" y="532"/>
                      <a:pt x="66" y="366"/>
                    </a:cubicBezTo>
                    <a:cubicBezTo>
                      <a:pt x="66" y="201"/>
                      <a:pt x="201" y="66"/>
                      <a:pt x="366" y="66"/>
                    </a:cubicBezTo>
                    <a:cubicBezTo>
                      <a:pt x="532" y="66"/>
                      <a:pt x="666" y="201"/>
                      <a:pt x="666" y="366"/>
                    </a:cubicBezTo>
                    <a:cubicBezTo>
                      <a:pt x="666" y="532"/>
                      <a:pt x="532" y="666"/>
                      <a:pt x="366" y="666"/>
                    </a:cubicBezTo>
                    <a:close/>
                    <a:moveTo>
                      <a:pt x="366" y="0"/>
                    </a:moveTo>
                    <a:cubicBezTo>
                      <a:pt x="164" y="0"/>
                      <a:pt x="0" y="164"/>
                      <a:pt x="0" y="366"/>
                    </a:cubicBezTo>
                    <a:cubicBezTo>
                      <a:pt x="0" y="569"/>
                      <a:pt x="164" y="733"/>
                      <a:pt x="366" y="733"/>
                    </a:cubicBezTo>
                    <a:cubicBezTo>
                      <a:pt x="569" y="733"/>
                      <a:pt x="733" y="569"/>
                      <a:pt x="733" y="366"/>
                    </a:cubicBezTo>
                    <a:cubicBezTo>
                      <a:pt x="733" y="164"/>
                      <a:pt x="569" y="0"/>
                      <a:pt x="36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Oval 126">
                <a:extLst>
                  <a:ext uri="{FF2B5EF4-FFF2-40B4-BE49-F238E27FC236}">
                    <a16:creationId xmlns:a16="http://schemas.microsoft.com/office/drawing/2014/main" id="{3E8D42D7-C051-4715-ADB1-E64A34C5D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1790"/>
                <a:ext cx="663" cy="6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4" name="User_centric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97E78491-E765-4067-BB04-84D937D204D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 rot="19210547">
              <a:off x="3114155" y="4772312"/>
              <a:ext cx="1166257" cy="954044"/>
              <a:chOff x="4791075" y="5243513"/>
              <a:chExt cx="1003300" cy="820738"/>
            </a:xfrm>
            <a:solidFill>
              <a:schemeClr val="accent1">
                <a:alpha val="55000"/>
              </a:schemeClr>
            </a:solidFill>
          </p:grpSpPr>
          <p:sp>
            <p:nvSpPr>
              <p:cNvPr id="265" name="Freeform 229">
                <a:extLst>
                  <a:ext uri="{FF2B5EF4-FFF2-40B4-BE49-F238E27FC236}">
                    <a16:creationId xmlns:a16="http://schemas.microsoft.com/office/drawing/2014/main" id="{03F9F248-BFC1-4182-A592-FFFF230BB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5508625"/>
                <a:ext cx="255588" cy="314325"/>
              </a:xfrm>
              <a:custGeom>
                <a:avLst/>
                <a:gdLst>
                  <a:gd name="T0" fmla="*/ 367 w 423"/>
                  <a:gd name="T1" fmla="*/ 274 h 521"/>
                  <a:gd name="T2" fmla="*/ 283 w 423"/>
                  <a:gd name="T3" fmla="*/ 245 h 521"/>
                  <a:gd name="T4" fmla="*/ 267 w 423"/>
                  <a:gd name="T5" fmla="*/ 241 h 521"/>
                  <a:gd name="T6" fmla="*/ 267 w 423"/>
                  <a:gd name="T7" fmla="*/ 227 h 521"/>
                  <a:gd name="T8" fmla="*/ 302 w 423"/>
                  <a:gd name="T9" fmla="*/ 164 h 521"/>
                  <a:gd name="T10" fmla="*/ 303 w 423"/>
                  <a:gd name="T11" fmla="*/ 165 h 521"/>
                  <a:gd name="T12" fmla="*/ 336 w 423"/>
                  <a:gd name="T13" fmla="*/ 127 h 521"/>
                  <a:gd name="T14" fmla="*/ 311 w 423"/>
                  <a:gd name="T15" fmla="*/ 84 h 521"/>
                  <a:gd name="T16" fmla="*/ 310 w 423"/>
                  <a:gd name="T17" fmla="*/ 84 h 521"/>
                  <a:gd name="T18" fmla="*/ 212 w 423"/>
                  <a:gd name="T19" fmla="*/ 0 h 521"/>
                  <a:gd name="T20" fmla="*/ 114 w 423"/>
                  <a:gd name="T21" fmla="*/ 84 h 521"/>
                  <a:gd name="T22" fmla="*/ 109 w 423"/>
                  <a:gd name="T23" fmla="*/ 84 h 521"/>
                  <a:gd name="T24" fmla="*/ 85 w 423"/>
                  <a:gd name="T25" fmla="*/ 127 h 521"/>
                  <a:gd name="T26" fmla="*/ 119 w 423"/>
                  <a:gd name="T27" fmla="*/ 165 h 521"/>
                  <a:gd name="T28" fmla="*/ 122 w 423"/>
                  <a:gd name="T29" fmla="*/ 164 h 521"/>
                  <a:gd name="T30" fmla="*/ 154 w 423"/>
                  <a:gd name="T31" fmla="*/ 224 h 521"/>
                  <a:gd name="T32" fmla="*/ 154 w 423"/>
                  <a:gd name="T33" fmla="*/ 243 h 521"/>
                  <a:gd name="T34" fmla="*/ 140 w 423"/>
                  <a:gd name="T35" fmla="*/ 247 h 521"/>
                  <a:gd name="T36" fmla="*/ 54 w 423"/>
                  <a:gd name="T37" fmla="*/ 275 h 521"/>
                  <a:gd name="T38" fmla="*/ 20 w 423"/>
                  <a:gd name="T39" fmla="*/ 322 h 521"/>
                  <a:gd name="T40" fmla="*/ 20 w 423"/>
                  <a:gd name="T41" fmla="*/ 447 h 521"/>
                  <a:gd name="T42" fmla="*/ 401 w 423"/>
                  <a:gd name="T43" fmla="*/ 447 h 521"/>
                  <a:gd name="T44" fmla="*/ 401 w 423"/>
                  <a:gd name="T45" fmla="*/ 322 h 521"/>
                  <a:gd name="T46" fmla="*/ 367 w 423"/>
                  <a:gd name="T47" fmla="*/ 274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3" h="521">
                    <a:moveTo>
                      <a:pt x="367" y="274"/>
                    </a:moveTo>
                    <a:lnTo>
                      <a:pt x="283" y="245"/>
                    </a:lnTo>
                    <a:lnTo>
                      <a:pt x="267" y="241"/>
                    </a:lnTo>
                    <a:lnTo>
                      <a:pt x="267" y="227"/>
                    </a:lnTo>
                    <a:cubicBezTo>
                      <a:pt x="282" y="211"/>
                      <a:pt x="294" y="189"/>
                      <a:pt x="302" y="164"/>
                    </a:cubicBezTo>
                    <a:cubicBezTo>
                      <a:pt x="302" y="164"/>
                      <a:pt x="303" y="165"/>
                      <a:pt x="303" y="165"/>
                    </a:cubicBezTo>
                    <a:cubicBezTo>
                      <a:pt x="319" y="166"/>
                      <a:pt x="334" y="149"/>
                      <a:pt x="336" y="127"/>
                    </a:cubicBezTo>
                    <a:cubicBezTo>
                      <a:pt x="339" y="105"/>
                      <a:pt x="327" y="85"/>
                      <a:pt x="311" y="84"/>
                    </a:cubicBezTo>
                    <a:cubicBezTo>
                      <a:pt x="311" y="84"/>
                      <a:pt x="310" y="84"/>
                      <a:pt x="310" y="84"/>
                    </a:cubicBezTo>
                    <a:cubicBezTo>
                      <a:pt x="303" y="22"/>
                      <a:pt x="262" y="0"/>
                      <a:pt x="212" y="0"/>
                    </a:cubicBezTo>
                    <a:cubicBezTo>
                      <a:pt x="162" y="0"/>
                      <a:pt x="121" y="22"/>
                      <a:pt x="114" y="84"/>
                    </a:cubicBezTo>
                    <a:cubicBezTo>
                      <a:pt x="112" y="84"/>
                      <a:pt x="111" y="83"/>
                      <a:pt x="109" y="84"/>
                    </a:cubicBezTo>
                    <a:cubicBezTo>
                      <a:pt x="93" y="86"/>
                      <a:pt x="82" y="105"/>
                      <a:pt x="85" y="127"/>
                    </a:cubicBezTo>
                    <a:cubicBezTo>
                      <a:pt x="87" y="150"/>
                      <a:pt x="102" y="166"/>
                      <a:pt x="119" y="165"/>
                    </a:cubicBezTo>
                    <a:cubicBezTo>
                      <a:pt x="120" y="164"/>
                      <a:pt x="121" y="164"/>
                      <a:pt x="122" y="164"/>
                    </a:cubicBezTo>
                    <a:cubicBezTo>
                      <a:pt x="129" y="187"/>
                      <a:pt x="140" y="208"/>
                      <a:pt x="154" y="224"/>
                    </a:cubicBezTo>
                    <a:lnTo>
                      <a:pt x="154" y="243"/>
                    </a:lnTo>
                    <a:lnTo>
                      <a:pt x="140" y="247"/>
                    </a:lnTo>
                    <a:lnTo>
                      <a:pt x="54" y="275"/>
                    </a:lnTo>
                    <a:cubicBezTo>
                      <a:pt x="35" y="281"/>
                      <a:pt x="20" y="302"/>
                      <a:pt x="20" y="322"/>
                    </a:cubicBezTo>
                    <a:cubicBezTo>
                      <a:pt x="20" y="322"/>
                      <a:pt x="0" y="423"/>
                      <a:pt x="20" y="447"/>
                    </a:cubicBezTo>
                    <a:cubicBezTo>
                      <a:pt x="80" y="521"/>
                      <a:pt x="334" y="515"/>
                      <a:pt x="401" y="447"/>
                    </a:cubicBezTo>
                    <a:cubicBezTo>
                      <a:pt x="423" y="425"/>
                      <a:pt x="401" y="322"/>
                      <a:pt x="401" y="322"/>
                    </a:cubicBezTo>
                    <a:cubicBezTo>
                      <a:pt x="401" y="302"/>
                      <a:pt x="386" y="281"/>
                      <a:pt x="367" y="2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30">
                <a:extLst>
                  <a:ext uri="{FF2B5EF4-FFF2-40B4-BE49-F238E27FC236}">
                    <a16:creationId xmlns:a16="http://schemas.microsoft.com/office/drawing/2014/main" id="{607E9C43-7946-47D1-B847-D384A5928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6725" y="5243513"/>
                <a:ext cx="247650" cy="190500"/>
              </a:xfrm>
              <a:custGeom>
                <a:avLst/>
                <a:gdLst>
                  <a:gd name="T0" fmla="*/ 0 w 156"/>
                  <a:gd name="T1" fmla="*/ 0 h 120"/>
                  <a:gd name="T2" fmla="*/ 0 w 156"/>
                  <a:gd name="T3" fmla="*/ 48 h 120"/>
                  <a:gd name="T4" fmla="*/ 109 w 156"/>
                  <a:gd name="T5" fmla="*/ 48 h 120"/>
                  <a:gd name="T6" fmla="*/ 109 w 156"/>
                  <a:gd name="T7" fmla="*/ 120 h 120"/>
                  <a:gd name="T8" fmla="*/ 156 w 156"/>
                  <a:gd name="T9" fmla="*/ 120 h 120"/>
                  <a:gd name="T10" fmla="*/ 156 w 156"/>
                  <a:gd name="T11" fmla="*/ 0 h 120"/>
                  <a:gd name="T12" fmla="*/ 0 w 156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20">
                    <a:moveTo>
                      <a:pt x="0" y="0"/>
                    </a:moveTo>
                    <a:lnTo>
                      <a:pt x="0" y="48"/>
                    </a:lnTo>
                    <a:lnTo>
                      <a:pt x="109" y="48"/>
                    </a:lnTo>
                    <a:lnTo>
                      <a:pt x="109" y="120"/>
                    </a:lnTo>
                    <a:lnTo>
                      <a:pt x="156" y="120"/>
                    </a:lnTo>
                    <a:lnTo>
                      <a:pt x="15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 231">
                <a:extLst>
                  <a:ext uri="{FF2B5EF4-FFF2-40B4-BE49-F238E27FC236}">
                    <a16:creationId xmlns:a16="http://schemas.microsoft.com/office/drawing/2014/main" id="{BDD27EF6-65B0-4679-ACA7-E3F622B45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075" y="5243513"/>
                <a:ext cx="247650" cy="190500"/>
              </a:xfrm>
              <a:custGeom>
                <a:avLst/>
                <a:gdLst>
                  <a:gd name="T0" fmla="*/ 48 w 156"/>
                  <a:gd name="T1" fmla="*/ 48 h 120"/>
                  <a:gd name="T2" fmla="*/ 156 w 156"/>
                  <a:gd name="T3" fmla="*/ 48 h 120"/>
                  <a:gd name="T4" fmla="*/ 156 w 156"/>
                  <a:gd name="T5" fmla="*/ 0 h 120"/>
                  <a:gd name="T6" fmla="*/ 0 w 156"/>
                  <a:gd name="T7" fmla="*/ 0 h 120"/>
                  <a:gd name="T8" fmla="*/ 0 w 156"/>
                  <a:gd name="T9" fmla="*/ 120 h 120"/>
                  <a:gd name="T10" fmla="*/ 48 w 156"/>
                  <a:gd name="T11" fmla="*/ 120 h 120"/>
                  <a:gd name="T12" fmla="*/ 48 w 156"/>
                  <a:gd name="T13" fmla="*/ 4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20">
                    <a:moveTo>
                      <a:pt x="48" y="48"/>
                    </a:moveTo>
                    <a:lnTo>
                      <a:pt x="156" y="48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120"/>
                    </a:lnTo>
                    <a:lnTo>
                      <a:pt x="48" y="12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232">
                <a:extLst>
                  <a:ext uri="{FF2B5EF4-FFF2-40B4-BE49-F238E27FC236}">
                    <a16:creationId xmlns:a16="http://schemas.microsoft.com/office/drawing/2014/main" id="{93538B2B-1620-49AC-B713-8BB169B1F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075" y="5875338"/>
                <a:ext cx="247650" cy="188913"/>
              </a:xfrm>
              <a:custGeom>
                <a:avLst/>
                <a:gdLst>
                  <a:gd name="T0" fmla="*/ 48 w 156"/>
                  <a:gd name="T1" fmla="*/ 0 h 119"/>
                  <a:gd name="T2" fmla="*/ 0 w 156"/>
                  <a:gd name="T3" fmla="*/ 0 h 119"/>
                  <a:gd name="T4" fmla="*/ 0 w 156"/>
                  <a:gd name="T5" fmla="*/ 119 h 119"/>
                  <a:gd name="T6" fmla="*/ 156 w 156"/>
                  <a:gd name="T7" fmla="*/ 119 h 119"/>
                  <a:gd name="T8" fmla="*/ 156 w 156"/>
                  <a:gd name="T9" fmla="*/ 72 h 119"/>
                  <a:gd name="T10" fmla="*/ 48 w 156"/>
                  <a:gd name="T11" fmla="*/ 72 h 119"/>
                  <a:gd name="T12" fmla="*/ 48 w 156"/>
                  <a:gd name="T13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19">
                    <a:moveTo>
                      <a:pt x="48" y="0"/>
                    </a:moveTo>
                    <a:lnTo>
                      <a:pt x="0" y="0"/>
                    </a:lnTo>
                    <a:lnTo>
                      <a:pt x="0" y="119"/>
                    </a:lnTo>
                    <a:lnTo>
                      <a:pt x="156" y="119"/>
                    </a:lnTo>
                    <a:lnTo>
                      <a:pt x="156" y="72"/>
                    </a:lnTo>
                    <a:lnTo>
                      <a:pt x="48" y="72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233">
                <a:extLst>
                  <a:ext uri="{FF2B5EF4-FFF2-40B4-BE49-F238E27FC236}">
                    <a16:creationId xmlns:a16="http://schemas.microsoft.com/office/drawing/2014/main" id="{3225C5F1-85AD-4750-A230-417F5B231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6725" y="5875338"/>
                <a:ext cx="247650" cy="188913"/>
              </a:xfrm>
              <a:custGeom>
                <a:avLst/>
                <a:gdLst>
                  <a:gd name="T0" fmla="*/ 109 w 156"/>
                  <a:gd name="T1" fmla="*/ 72 h 119"/>
                  <a:gd name="T2" fmla="*/ 0 w 156"/>
                  <a:gd name="T3" fmla="*/ 72 h 119"/>
                  <a:gd name="T4" fmla="*/ 0 w 156"/>
                  <a:gd name="T5" fmla="*/ 119 h 119"/>
                  <a:gd name="T6" fmla="*/ 156 w 156"/>
                  <a:gd name="T7" fmla="*/ 119 h 119"/>
                  <a:gd name="T8" fmla="*/ 156 w 156"/>
                  <a:gd name="T9" fmla="*/ 0 h 119"/>
                  <a:gd name="T10" fmla="*/ 109 w 156"/>
                  <a:gd name="T11" fmla="*/ 0 h 119"/>
                  <a:gd name="T12" fmla="*/ 109 w 156"/>
                  <a:gd name="T13" fmla="*/ 7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19">
                    <a:moveTo>
                      <a:pt x="109" y="72"/>
                    </a:moveTo>
                    <a:lnTo>
                      <a:pt x="0" y="72"/>
                    </a:lnTo>
                    <a:lnTo>
                      <a:pt x="0" y="119"/>
                    </a:lnTo>
                    <a:lnTo>
                      <a:pt x="156" y="119"/>
                    </a:lnTo>
                    <a:lnTo>
                      <a:pt x="156" y="0"/>
                    </a:lnTo>
                    <a:lnTo>
                      <a:pt x="109" y="0"/>
                    </a:lnTo>
                    <a:lnTo>
                      <a:pt x="109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234">
                <a:extLst>
                  <a:ext uri="{FF2B5EF4-FFF2-40B4-BE49-F238E27FC236}">
                    <a16:creationId xmlns:a16="http://schemas.microsoft.com/office/drawing/2014/main" id="{830C8C4B-266A-42EB-88BE-11F54BEA8A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00613" y="5262563"/>
                <a:ext cx="784225" cy="782638"/>
              </a:xfrm>
              <a:custGeom>
                <a:avLst/>
                <a:gdLst>
                  <a:gd name="T0" fmla="*/ 938 w 1300"/>
                  <a:gd name="T1" fmla="*/ 704 h 1300"/>
                  <a:gd name="T2" fmla="*/ 1032 w 1300"/>
                  <a:gd name="T3" fmla="*/ 704 h 1300"/>
                  <a:gd name="T4" fmla="*/ 704 w 1300"/>
                  <a:gd name="T5" fmla="*/ 1032 h 1300"/>
                  <a:gd name="T6" fmla="*/ 704 w 1300"/>
                  <a:gd name="T7" fmla="*/ 970 h 1300"/>
                  <a:gd name="T8" fmla="*/ 596 w 1300"/>
                  <a:gd name="T9" fmla="*/ 970 h 1300"/>
                  <a:gd name="T10" fmla="*/ 596 w 1300"/>
                  <a:gd name="T11" fmla="*/ 1032 h 1300"/>
                  <a:gd name="T12" fmla="*/ 269 w 1300"/>
                  <a:gd name="T13" fmla="*/ 704 h 1300"/>
                  <a:gd name="T14" fmla="*/ 363 w 1300"/>
                  <a:gd name="T15" fmla="*/ 704 h 1300"/>
                  <a:gd name="T16" fmla="*/ 363 w 1300"/>
                  <a:gd name="T17" fmla="*/ 596 h 1300"/>
                  <a:gd name="T18" fmla="*/ 269 w 1300"/>
                  <a:gd name="T19" fmla="*/ 596 h 1300"/>
                  <a:gd name="T20" fmla="*/ 596 w 1300"/>
                  <a:gd name="T21" fmla="*/ 268 h 1300"/>
                  <a:gd name="T22" fmla="*/ 596 w 1300"/>
                  <a:gd name="T23" fmla="*/ 329 h 1300"/>
                  <a:gd name="T24" fmla="*/ 704 w 1300"/>
                  <a:gd name="T25" fmla="*/ 329 h 1300"/>
                  <a:gd name="T26" fmla="*/ 704 w 1300"/>
                  <a:gd name="T27" fmla="*/ 268 h 1300"/>
                  <a:gd name="T28" fmla="*/ 1032 w 1300"/>
                  <a:gd name="T29" fmla="*/ 596 h 1300"/>
                  <a:gd name="T30" fmla="*/ 938 w 1300"/>
                  <a:gd name="T31" fmla="*/ 596 h 1300"/>
                  <a:gd name="T32" fmla="*/ 938 w 1300"/>
                  <a:gd name="T33" fmla="*/ 704 h 1300"/>
                  <a:gd name="T34" fmla="*/ 1141 w 1300"/>
                  <a:gd name="T35" fmla="*/ 704 h 1300"/>
                  <a:gd name="T36" fmla="*/ 1300 w 1300"/>
                  <a:gd name="T37" fmla="*/ 704 h 1300"/>
                  <a:gd name="T38" fmla="*/ 1300 w 1300"/>
                  <a:gd name="T39" fmla="*/ 596 h 1300"/>
                  <a:gd name="T40" fmla="*/ 1141 w 1300"/>
                  <a:gd name="T41" fmla="*/ 596 h 1300"/>
                  <a:gd name="T42" fmla="*/ 1134 w 1300"/>
                  <a:gd name="T43" fmla="*/ 547 h 1300"/>
                  <a:gd name="T44" fmla="*/ 911 w 1300"/>
                  <a:gd name="T45" fmla="*/ 230 h 1300"/>
                  <a:gd name="T46" fmla="*/ 704 w 1300"/>
                  <a:gd name="T47" fmla="*/ 159 h 1300"/>
                  <a:gd name="T48" fmla="*/ 704 w 1300"/>
                  <a:gd name="T49" fmla="*/ 13 h 1300"/>
                  <a:gd name="T50" fmla="*/ 704 w 1300"/>
                  <a:gd name="T51" fmla="*/ 0 h 1300"/>
                  <a:gd name="T52" fmla="*/ 596 w 1300"/>
                  <a:gd name="T53" fmla="*/ 0 h 1300"/>
                  <a:gd name="T54" fmla="*/ 596 w 1300"/>
                  <a:gd name="T55" fmla="*/ 13 h 1300"/>
                  <a:gd name="T56" fmla="*/ 596 w 1300"/>
                  <a:gd name="T57" fmla="*/ 159 h 1300"/>
                  <a:gd name="T58" fmla="*/ 390 w 1300"/>
                  <a:gd name="T59" fmla="*/ 230 h 1300"/>
                  <a:gd name="T60" fmla="*/ 167 w 1300"/>
                  <a:gd name="T61" fmla="*/ 547 h 1300"/>
                  <a:gd name="T62" fmla="*/ 159 w 1300"/>
                  <a:gd name="T63" fmla="*/ 596 h 1300"/>
                  <a:gd name="T64" fmla="*/ 0 w 1300"/>
                  <a:gd name="T65" fmla="*/ 596 h 1300"/>
                  <a:gd name="T66" fmla="*/ 0 w 1300"/>
                  <a:gd name="T67" fmla="*/ 704 h 1300"/>
                  <a:gd name="T68" fmla="*/ 159 w 1300"/>
                  <a:gd name="T69" fmla="*/ 704 h 1300"/>
                  <a:gd name="T70" fmla="*/ 167 w 1300"/>
                  <a:gd name="T71" fmla="*/ 752 h 1300"/>
                  <a:gd name="T72" fmla="*/ 390 w 1300"/>
                  <a:gd name="T73" fmla="*/ 1069 h 1300"/>
                  <a:gd name="T74" fmla="*/ 596 w 1300"/>
                  <a:gd name="T75" fmla="*/ 1141 h 1300"/>
                  <a:gd name="T76" fmla="*/ 596 w 1300"/>
                  <a:gd name="T77" fmla="*/ 1286 h 1300"/>
                  <a:gd name="T78" fmla="*/ 596 w 1300"/>
                  <a:gd name="T79" fmla="*/ 1300 h 1300"/>
                  <a:gd name="T80" fmla="*/ 704 w 1300"/>
                  <a:gd name="T81" fmla="*/ 1300 h 1300"/>
                  <a:gd name="T82" fmla="*/ 704 w 1300"/>
                  <a:gd name="T83" fmla="*/ 1286 h 1300"/>
                  <a:gd name="T84" fmla="*/ 704 w 1300"/>
                  <a:gd name="T85" fmla="*/ 1141 h 1300"/>
                  <a:gd name="T86" fmla="*/ 911 w 1300"/>
                  <a:gd name="T87" fmla="*/ 1069 h 1300"/>
                  <a:gd name="T88" fmla="*/ 1134 w 1300"/>
                  <a:gd name="T89" fmla="*/ 752 h 1300"/>
                  <a:gd name="T90" fmla="*/ 1141 w 1300"/>
                  <a:gd name="T91" fmla="*/ 704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00" h="1300">
                    <a:moveTo>
                      <a:pt x="938" y="704"/>
                    </a:moveTo>
                    <a:lnTo>
                      <a:pt x="1032" y="704"/>
                    </a:lnTo>
                    <a:cubicBezTo>
                      <a:pt x="1008" y="873"/>
                      <a:pt x="874" y="1008"/>
                      <a:pt x="704" y="1032"/>
                    </a:cubicBezTo>
                    <a:lnTo>
                      <a:pt x="704" y="970"/>
                    </a:lnTo>
                    <a:cubicBezTo>
                      <a:pt x="687" y="974"/>
                      <a:pt x="614" y="974"/>
                      <a:pt x="596" y="970"/>
                    </a:cubicBezTo>
                    <a:lnTo>
                      <a:pt x="596" y="1032"/>
                    </a:lnTo>
                    <a:cubicBezTo>
                      <a:pt x="427" y="1008"/>
                      <a:pt x="293" y="873"/>
                      <a:pt x="269" y="704"/>
                    </a:cubicBezTo>
                    <a:lnTo>
                      <a:pt x="363" y="704"/>
                    </a:lnTo>
                    <a:cubicBezTo>
                      <a:pt x="360" y="686"/>
                      <a:pt x="360" y="613"/>
                      <a:pt x="363" y="596"/>
                    </a:cubicBezTo>
                    <a:lnTo>
                      <a:pt x="269" y="596"/>
                    </a:lnTo>
                    <a:cubicBezTo>
                      <a:pt x="293" y="426"/>
                      <a:pt x="427" y="292"/>
                      <a:pt x="596" y="268"/>
                    </a:cubicBezTo>
                    <a:lnTo>
                      <a:pt x="596" y="329"/>
                    </a:lnTo>
                    <a:cubicBezTo>
                      <a:pt x="614" y="326"/>
                      <a:pt x="687" y="326"/>
                      <a:pt x="704" y="329"/>
                    </a:cubicBezTo>
                    <a:lnTo>
                      <a:pt x="704" y="268"/>
                    </a:lnTo>
                    <a:cubicBezTo>
                      <a:pt x="874" y="292"/>
                      <a:pt x="1008" y="426"/>
                      <a:pt x="1032" y="596"/>
                    </a:cubicBezTo>
                    <a:lnTo>
                      <a:pt x="938" y="596"/>
                    </a:lnTo>
                    <a:cubicBezTo>
                      <a:pt x="941" y="613"/>
                      <a:pt x="941" y="686"/>
                      <a:pt x="938" y="704"/>
                    </a:cubicBezTo>
                    <a:close/>
                    <a:moveTo>
                      <a:pt x="1141" y="704"/>
                    </a:moveTo>
                    <a:lnTo>
                      <a:pt x="1300" y="704"/>
                    </a:lnTo>
                    <a:lnTo>
                      <a:pt x="1300" y="596"/>
                    </a:lnTo>
                    <a:lnTo>
                      <a:pt x="1141" y="596"/>
                    </a:lnTo>
                    <a:cubicBezTo>
                      <a:pt x="1140" y="579"/>
                      <a:pt x="1137" y="563"/>
                      <a:pt x="1134" y="547"/>
                    </a:cubicBezTo>
                    <a:cubicBezTo>
                      <a:pt x="1105" y="414"/>
                      <a:pt x="1023" y="300"/>
                      <a:pt x="911" y="230"/>
                    </a:cubicBezTo>
                    <a:cubicBezTo>
                      <a:pt x="850" y="192"/>
                      <a:pt x="780" y="167"/>
                      <a:pt x="704" y="159"/>
                    </a:cubicBezTo>
                    <a:lnTo>
                      <a:pt x="704" y="13"/>
                    </a:lnTo>
                    <a:lnTo>
                      <a:pt x="704" y="0"/>
                    </a:lnTo>
                    <a:lnTo>
                      <a:pt x="596" y="0"/>
                    </a:lnTo>
                    <a:lnTo>
                      <a:pt x="596" y="13"/>
                    </a:lnTo>
                    <a:lnTo>
                      <a:pt x="596" y="159"/>
                    </a:lnTo>
                    <a:cubicBezTo>
                      <a:pt x="521" y="167"/>
                      <a:pt x="451" y="192"/>
                      <a:pt x="390" y="230"/>
                    </a:cubicBezTo>
                    <a:cubicBezTo>
                      <a:pt x="278" y="300"/>
                      <a:pt x="195" y="414"/>
                      <a:pt x="167" y="547"/>
                    </a:cubicBezTo>
                    <a:cubicBezTo>
                      <a:pt x="164" y="563"/>
                      <a:pt x="161" y="579"/>
                      <a:pt x="159" y="596"/>
                    </a:cubicBezTo>
                    <a:lnTo>
                      <a:pt x="0" y="596"/>
                    </a:lnTo>
                    <a:lnTo>
                      <a:pt x="0" y="704"/>
                    </a:lnTo>
                    <a:lnTo>
                      <a:pt x="159" y="704"/>
                    </a:lnTo>
                    <a:cubicBezTo>
                      <a:pt x="161" y="720"/>
                      <a:pt x="164" y="736"/>
                      <a:pt x="167" y="752"/>
                    </a:cubicBezTo>
                    <a:cubicBezTo>
                      <a:pt x="195" y="886"/>
                      <a:pt x="278" y="999"/>
                      <a:pt x="390" y="1069"/>
                    </a:cubicBezTo>
                    <a:cubicBezTo>
                      <a:pt x="451" y="1107"/>
                      <a:pt x="521" y="1133"/>
                      <a:pt x="596" y="1141"/>
                    </a:cubicBezTo>
                    <a:lnTo>
                      <a:pt x="596" y="1286"/>
                    </a:lnTo>
                    <a:lnTo>
                      <a:pt x="596" y="1300"/>
                    </a:lnTo>
                    <a:lnTo>
                      <a:pt x="704" y="1300"/>
                    </a:lnTo>
                    <a:lnTo>
                      <a:pt x="704" y="1286"/>
                    </a:lnTo>
                    <a:lnTo>
                      <a:pt x="704" y="1141"/>
                    </a:lnTo>
                    <a:cubicBezTo>
                      <a:pt x="780" y="1133"/>
                      <a:pt x="850" y="1107"/>
                      <a:pt x="911" y="1069"/>
                    </a:cubicBezTo>
                    <a:cubicBezTo>
                      <a:pt x="1023" y="999"/>
                      <a:pt x="1105" y="886"/>
                      <a:pt x="1134" y="752"/>
                    </a:cubicBezTo>
                    <a:cubicBezTo>
                      <a:pt x="1137" y="736"/>
                      <a:pt x="1140" y="720"/>
                      <a:pt x="1141" y="7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6892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64F4-7962-498E-8760-B8330F1B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695417"/>
          </a:xfrm>
        </p:spPr>
        <p:txBody>
          <a:bodyPr/>
          <a:lstStyle/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1FA2-5F43-4239-95BC-337A4B4E5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Virtual reality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C7C6DA4-2B78-413A-8393-5A0EF16F961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604" b="7604"/>
          <a:stretch/>
        </p:blipFill>
        <p:spPr>
          <a:xfrm>
            <a:off x="1141413" y="2666998"/>
            <a:ext cx="3195240" cy="1524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A19D-7F90-4454-B880-807B56855BE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>
                <a:latin typeface="Sora" pitchFamily="2" charset="0"/>
                <a:cs typeface="Sora" pitchFamily="2" charset="0"/>
              </a:rPr>
              <a:t>Entertainment + Simulations of Healthcare &amp; Sciences (STEM)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174BEC-5009-4C77-8817-D281BF019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6708" y="4242055"/>
            <a:ext cx="3200400" cy="576262"/>
          </a:xfrm>
        </p:spPr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Metaverse/s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4B5C7F5-F6EB-41A9-AD19-D2EA47E63CD3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l="5716" r="5716"/>
          <a:stretch/>
        </p:blipFill>
        <p:spPr>
          <a:xfrm>
            <a:off x="4489053" y="2666998"/>
            <a:ext cx="3198940" cy="1524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0E6B5E-3A5F-4584-88E5-54AA09D8A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Multi-verse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28B6DD6B-ACF4-4F23-97ED-4CA0F95799D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4571" b="4571"/>
          <a:stretch/>
        </p:blipFill>
        <p:spPr>
          <a:xfrm>
            <a:off x="7852442" y="2666998"/>
            <a:ext cx="3194969" cy="1524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9F649A-19E6-4983-BAA8-F0CDC95B7ABA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>
                <a:latin typeface="Sora" pitchFamily="2" charset="0"/>
                <a:cs typeface="Sora" pitchFamily="2" charset="0"/>
              </a:rPr>
              <a:t>X Life Simulations, Dimensions, Origin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2D40A8-E793-426A-9986-A331AB623D64}"/>
              </a:ext>
            </a:extLst>
          </p:cNvPr>
          <p:cNvSpPr txBox="1"/>
          <p:nvPr/>
        </p:nvSpPr>
        <p:spPr>
          <a:xfrm>
            <a:off x="1141413" y="4190998"/>
            <a:ext cx="3195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playstationblast.com.br/2017/02/playstation-vr-venda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F029EBF-B44E-4C19-8FFE-4B1DAE3A44A3}"/>
              </a:ext>
            </a:extLst>
          </p:cNvPr>
          <p:cNvSpPr/>
          <p:nvPr/>
        </p:nvSpPr>
        <p:spPr>
          <a:xfrm>
            <a:off x="2148396" y="17689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E10364B-FEDA-477C-90FA-6919CD54BD09}"/>
              </a:ext>
            </a:extLst>
          </p:cNvPr>
          <p:cNvSpPr/>
          <p:nvPr/>
        </p:nvSpPr>
        <p:spPr>
          <a:xfrm>
            <a:off x="5434614" y="17436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CB61-5A5E-452E-8098-BC00D3AD5098}"/>
              </a:ext>
            </a:extLst>
          </p:cNvPr>
          <p:cNvSpPr txBox="1"/>
          <p:nvPr/>
        </p:nvSpPr>
        <p:spPr>
          <a:xfrm>
            <a:off x="7852442" y="4190998"/>
            <a:ext cx="3194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universetoday.com/77523/multiver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4BADF866-FC1B-4C18-907C-B0A061F30E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5198" y="1495912"/>
            <a:ext cx="914400" cy="914400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19A7787D-8FA7-4826-B3CC-9C1993651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389660"/>
              </p:ext>
            </p:extLst>
          </p:nvPr>
        </p:nvGraphicFramePr>
        <p:xfrm>
          <a:off x="1148692" y="5652509"/>
          <a:ext cx="9901894" cy="91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374;p56">
            <a:extLst>
              <a:ext uri="{FF2B5EF4-FFF2-40B4-BE49-F238E27FC236}">
                <a16:creationId xmlns:a16="http://schemas.microsoft.com/office/drawing/2014/main" id="{7470D08A-FB9C-483A-B9BD-C7BD9DB2C7F5}"/>
              </a:ext>
            </a:extLst>
          </p:cNvPr>
          <p:cNvSpPr/>
          <p:nvPr/>
        </p:nvSpPr>
        <p:spPr>
          <a:xfrm>
            <a:off x="7040302" y="23457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1375;p56">
            <a:extLst>
              <a:ext uri="{FF2B5EF4-FFF2-40B4-BE49-F238E27FC236}">
                <a16:creationId xmlns:a16="http://schemas.microsoft.com/office/drawing/2014/main" id="{85BD761D-E644-4984-B12C-BB0F9A0E5506}"/>
              </a:ext>
            </a:extLst>
          </p:cNvPr>
          <p:cNvSpPr/>
          <p:nvPr/>
        </p:nvSpPr>
        <p:spPr>
          <a:xfrm>
            <a:off x="10760960" y="463107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462B87-F26D-488A-980F-C30858AE819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76708" y="4655776"/>
            <a:ext cx="3852892" cy="970528"/>
          </a:xfrm>
        </p:spPr>
        <p:txBody>
          <a:bodyPr>
            <a:noAutofit/>
          </a:bodyPr>
          <a:lstStyle/>
          <a:p>
            <a:r>
              <a:rPr lang="en-US" sz="1300" dirty="0">
                <a:latin typeface="Sora" pitchFamily="2" charset="0"/>
                <a:cs typeface="Sora" pitchFamily="2" charset="0"/>
              </a:rPr>
              <a:t>Second Life of everything, Inside Data, Dematerialization of physical space, distances and objects not only a virtual 2D/3D world.</a:t>
            </a:r>
          </a:p>
        </p:txBody>
      </p:sp>
    </p:spTree>
    <p:extLst>
      <p:ext uri="{BB962C8B-B14F-4D97-AF65-F5344CB8AC3E}">
        <p14:creationId xmlns:p14="http://schemas.microsoft.com/office/powerpoint/2010/main" val="423704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A19D-7F90-4454-B880-807B56855BE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30036" y="5960630"/>
            <a:ext cx="4294981" cy="603030"/>
          </a:xfrm>
        </p:spPr>
        <p:txBody>
          <a:bodyPr>
            <a:normAutofit/>
          </a:bodyPr>
          <a:lstStyle/>
          <a:p>
            <a:pPr algn="ctr"/>
            <a:r>
              <a:rPr lang="en-US" sz="1200" dirty="0">
                <a:latin typeface="Sora" pitchFamily="2" charset="0"/>
                <a:cs typeface="Sora" pitchFamily="2" charset="0"/>
              </a:rPr>
              <a:t>XR = x reality (e.g., AR,VR)</a:t>
            </a:r>
          </a:p>
        </p:txBody>
      </p:sp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5F9002B9-3071-42A5-BCEC-4876E3697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70435"/>
              </p:ext>
            </p:extLst>
          </p:nvPr>
        </p:nvGraphicFramePr>
        <p:xfrm>
          <a:off x="3048000" y="1698721"/>
          <a:ext cx="6096000" cy="4261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(3)</a:t>
            </a:r>
          </a:p>
        </p:txBody>
      </p:sp>
    </p:spTree>
    <p:extLst>
      <p:ext uri="{BB962C8B-B14F-4D97-AF65-F5344CB8AC3E}">
        <p14:creationId xmlns:p14="http://schemas.microsoft.com/office/powerpoint/2010/main" val="364546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(4)</a:t>
            </a:r>
          </a:p>
        </p:txBody>
      </p:sp>
      <p:pic>
        <p:nvPicPr>
          <p:cNvPr id="1026" name="Picture 2" descr="The Metaverse Value-Chain. Trillions of dollars are pouring into… | by Jon  Radoff | Building the Metaverse | Medium">
            <a:extLst>
              <a:ext uri="{FF2B5EF4-FFF2-40B4-BE49-F238E27FC236}">
                <a16:creationId xmlns:a16="http://schemas.microsoft.com/office/drawing/2014/main" id="{4A60C9C8-096C-4D5D-8DDD-36748C8B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47" y="1140880"/>
            <a:ext cx="7553325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99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(5)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A5264D-F95A-4B76-ABA2-8495718E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77" y="1186069"/>
            <a:ext cx="6046445" cy="5242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083;p69">
            <a:extLst>
              <a:ext uri="{FF2B5EF4-FFF2-40B4-BE49-F238E27FC236}">
                <a16:creationId xmlns:a16="http://schemas.microsoft.com/office/drawing/2014/main" id="{6702413D-F3B6-45DC-A4ED-8EAEB140DF20}"/>
              </a:ext>
            </a:extLst>
          </p:cNvPr>
          <p:cNvSpPr txBox="1">
            <a:spLocks/>
          </p:cNvSpPr>
          <p:nvPr/>
        </p:nvSpPr>
        <p:spPr>
          <a:xfrm flipH="1">
            <a:off x="1111156" y="3429000"/>
            <a:ext cx="1991877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Steps to Enable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9" name="Google Shape;2083;p69">
            <a:extLst>
              <a:ext uri="{FF2B5EF4-FFF2-40B4-BE49-F238E27FC236}">
                <a16:creationId xmlns:a16="http://schemas.microsoft.com/office/drawing/2014/main" id="{606C25DF-B1D6-4D97-BE19-478393B50CF5}"/>
              </a:ext>
            </a:extLst>
          </p:cNvPr>
          <p:cNvSpPr txBox="1">
            <a:spLocks/>
          </p:cNvSpPr>
          <p:nvPr/>
        </p:nvSpPr>
        <p:spPr>
          <a:xfrm flipH="1">
            <a:off x="9549899" y="3523766"/>
            <a:ext cx="1991877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Metaverses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65597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(6) </a:t>
            </a:r>
          </a:p>
          <a:p>
            <a:pPr algn="ctr"/>
            <a:r>
              <a:rPr lang="en-US" sz="1800" b="1" dirty="0">
                <a:solidFill>
                  <a:srgbClr val="D5FA68"/>
                </a:solidFill>
                <a:latin typeface="Saira SemiCondensed ExtraBold" panose="00000906000000000000" pitchFamily="2" charset="0"/>
              </a:rPr>
              <a:t>– first Mile Connections Points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A5B112-CD17-4038-9063-2D68BCCD2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66" y="1475591"/>
            <a:ext cx="4709497" cy="30800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DE1F5E-5AE7-4572-9FBB-DF2AAA5A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67" y="4726245"/>
            <a:ext cx="4769296" cy="19005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2083;p69">
            <a:extLst>
              <a:ext uri="{FF2B5EF4-FFF2-40B4-BE49-F238E27FC236}">
                <a16:creationId xmlns:a16="http://schemas.microsoft.com/office/drawing/2014/main" id="{122EB4C1-4413-4BF5-8322-697E10276F57}"/>
              </a:ext>
            </a:extLst>
          </p:cNvPr>
          <p:cNvSpPr txBox="1">
            <a:spLocks/>
          </p:cNvSpPr>
          <p:nvPr/>
        </p:nvSpPr>
        <p:spPr>
          <a:xfrm flipH="1">
            <a:off x="1019176" y="3428999"/>
            <a:ext cx="1991877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Low Latency/Jitter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0" name="Google Shape;2083;p69">
            <a:extLst>
              <a:ext uri="{FF2B5EF4-FFF2-40B4-BE49-F238E27FC236}">
                <a16:creationId xmlns:a16="http://schemas.microsoft.com/office/drawing/2014/main" id="{2A2CA6F6-361C-4E5F-9B95-51386AD99D61}"/>
              </a:ext>
            </a:extLst>
          </p:cNvPr>
          <p:cNvSpPr txBox="1">
            <a:spLocks/>
          </p:cNvSpPr>
          <p:nvPr/>
        </p:nvSpPr>
        <p:spPr>
          <a:xfrm flipH="1">
            <a:off x="9447937" y="3428999"/>
            <a:ext cx="1687504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High Bandwidth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1" name="Google Shape;2083;p69">
            <a:extLst>
              <a:ext uri="{FF2B5EF4-FFF2-40B4-BE49-F238E27FC236}">
                <a16:creationId xmlns:a16="http://schemas.microsoft.com/office/drawing/2014/main" id="{F2C582B8-945D-4836-9AB7-0B0D8FFAB725}"/>
              </a:ext>
            </a:extLst>
          </p:cNvPr>
          <p:cNvSpPr txBox="1">
            <a:spLocks/>
          </p:cNvSpPr>
          <p:nvPr/>
        </p:nvSpPr>
        <p:spPr>
          <a:xfrm flipH="1">
            <a:off x="1019176" y="3819411"/>
            <a:ext cx="3329949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Immersion / </a:t>
            </a:r>
          </a:p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No motion Sickness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2" name="Google Shape;2083;p69">
            <a:extLst>
              <a:ext uri="{FF2B5EF4-FFF2-40B4-BE49-F238E27FC236}">
                <a16:creationId xmlns:a16="http://schemas.microsoft.com/office/drawing/2014/main" id="{D43E7849-C2C6-448A-B559-E69855B656EF}"/>
              </a:ext>
            </a:extLst>
          </p:cNvPr>
          <p:cNvSpPr txBox="1">
            <a:spLocks/>
          </p:cNvSpPr>
          <p:nvPr/>
        </p:nvSpPr>
        <p:spPr>
          <a:xfrm flipH="1">
            <a:off x="9438576" y="3819411"/>
            <a:ext cx="1687504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Large Data Flow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76585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13B79C-13D4-4B3B-BA4F-BF1AAE014B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4043578" y="245084"/>
            <a:ext cx="4104844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Butterfly effect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726455-9778-45D9-9C85-19DE1B271E65}"/>
              </a:ext>
            </a:extLst>
          </p:cNvPr>
          <p:cNvSpPr txBox="1">
            <a:spLocks/>
          </p:cNvSpPr>
          <p:nvPr/>
        </p:nvSpPr>
        <p:spPr>
          <a:xfrm>
            <a:off x="4159523" y="6127742"/>
            <a:ext cx="4104844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A place in space and time where Everything is interconnected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0D9E29-1E66-4BD0-B33A-C57808286349}"/>
              </a:ext>
            </a:extLst>
          </p:cNvPr>
          <p:cNvSpPr/>
          <p:nvPr/>
        </p:nvSpPr>
        <p:spPr>
          <a:xfrm>
            <a:off x="855244" y="3105835"/>
            <a:ext cx="2799164" cy="64633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>
                  <a:solidFill>
                    <a:srgbClr val="F7743C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</a:rPr>
              <a:t>This action will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1ABE6A-C483-4D05-85E0-1A479A84A7E6}"/>
              </a:ext>
            </a:extLst>
          </p:cNvPr>
          <p:cNvSpPr/>
          <p:nvPr/>
        </p:nvSpPr>
        <p:spPr>
          <a:xfrm>
            <a:off x="8475534" y="3105835"/>
            <a:ext cx="3716466" cy="64633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>
                  <a:solidFill>
                    <a:srgbClr val="F7743C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</a:rPr>
              <a:t>Have consequences</a:t>
            </a:r>
          </a:p>
        </p:txBody>
      </p:sp>
      <p:pic>
        <p:nvPicPr>
          <p:cNvPr id="1026" name="Picture 2" descr="Butterfly effect - Wikipedia">
            <a:extLst>
              <a:ext uri="{FF2B5EF4-FFF2-40B4-BE49-F238E27FC236}">
                <a16:creationId xmlns:a16="http://schemas.microsoft.com/office/drawing/2014/main" id="{1B6E8837-B857-4986-B448-7CC3E279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262" y="730258"/>
            <a:ext cx="5365477" cy="5365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2BC1B670-9F6E-457B-991B-2D1075B07469}"/>
              </a:ext>
            </a:extLst>
          </p:cNvPr>
          <p:cNvGrpSpPr/>
          <p:nvPr/>
        </p:nvGrpSpPr>
        <p:grpSpPr>
          <a:xfrm>
            <a:off x="3152306" y="904895"/>
            <a:ext cx="6477740" cy="6408202"/>
            <a:chOff x="3152306" y="904895"/>
            <a:chExt cx="6477740" cy="6408202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9AE882E-819D-43D5-9D56-91A66EC11AF6}"/>
                </a:ext>
              </a:extLst>
            </p:cNvPr>
            <p:cNvSpPr/>
            <p:nvPr/>
          </p:nvSpPr>
          <p:spPr>
            <a:xfrm>
              <a:off x="7213436" y="1379445"/>
              <a:ext cx="2416610" cy="2416610"/>
            </a:xfrm>
            <a:custGeom>
              <a:avLst/>
              <a:gdLst>
                <a:gd name="connsiteX0" fmla="*/ 0 w 2416610"/>
                <a:gd name="connsiteY0" fmla="*/ 0 h 2416610"/>
                <a:gd name="connsiteX1" fmla="*/ 2416610 w 2416610"/>
                <a:gd name="connsiteY1" fmla="*/ 0 h 2416610"/>
                <a:gd name="connsiteX2" fmla="*/ 2416610 w 2416610"/>
                <a:gd name="connsiteY2" fmla="*/ 2416610 h 2416610"/>
                <a:gd name="connsiteX3" fmla="*/ 0 w 2416610"/>
                <a:gd name="connsiteY3" fmla="*/ 2416610 h 2416610"/>
                <a:gd name="connsiteX4" fmla="*/ 0 w 2416610"/>
                <a:gd name="connsiteY4" fmla="*/ 0 h 241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6610" h="2416610">
                  <a:moveTo>
                    <a:pt x="0" y="0"/>
                  </a:moveTo>
                  <a:lnTo>
                    <a:pt x="2416610" y="0"/>
                  </a:lnTo>
                  <a:lnTo>
                    <a:pt x="2416610" y="2416610"/>
                  </a:lnTo>
                  <a:lnTo>
                    <a:pt x="0" y="24166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990" tIns="46990" rIns="46990" bIns="46990" numCol="1" spcCol="1270" anchor="ctr" anchorCtr="0">
              <a:noAutofit/>
            </a:bodyPr>
            <a:lstStyle/>
            <a:p>
              <a:pPr marL="0" lvl="0" indent="0" algn="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b="1" kern="1200" dirty="0">
                  <a:latin typeface="Sora" pitchFamily="2" charset="0"/>
                  <a:cs typeface="Sora" pitchFamily="2" charset="0"/>
                </a:rPr>
                <a:t>Second Reality</a:t>
              </a:r>
            </a:p>
          </p:txBody>
        </p:sp>
        <p:sp>
          <p:nvSpPr>
            <p:cNvPr id="88" name="Arrow: Circular 87">
              <a:extLst>
                <a:ext uri="{FF2B5EF4-FFF2-40B4-BE49-F238E27FC236}">
                  <a16:creationId xmlns:a16="http://schemas.microsoft.com/office/drawing/2014/main" id="{6436BF9C-9409-4B9C-88BE-8B9CFD3479EC}"/>
                </a:ext>
              </a:extLst>
            </p:cNvPr>
            <p:cNvSpPr/>
            <p:nvPr/>
          </p:nvSpPr>
          <p:spPr>
            <a:xfrm>
              <a:off x="3535973" y="904895"/>
              <a:ext cx="5710407" cy="5710407"/>
            </a:xfrm>
            <a:prstGeom prst="circularArrow">
              <a:avLst>
                <a:gd name="adj1" fmla="val 8252"/>
                <a:gd name="adj2" fmla="val 576443"/>
                <a:gd name="adj3" fmla="val 2962362"/>
                <a:gd name="adj4" fmla="val 52723"/>
                <a:gd name="adj5" fmla="val 9628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36CB774-FF0B-4F0C-9AB9-721B8A08D4EE}"/>
                </a:ext>
              </a:extLst>
            </p:cNvPr>
            <p:cNvSpPr/>
            <p:nvPr/>
          </p:nvSpPr>
          <p:spPr>
            <a:xfrm>
              <a:off x="5182871" y="4896487"/>
              <a:ext cx="2416610" cy="2416610"/>
            </a:xfrm>
            <a:custGeom>
              <a:avLst/>
              <a:gdLst>
                <a:gd name="connsiteX0" fmla="*/ 0 w 2416610"/>
                <a:gd name="connsiteY0" fmla="*/ 0 h 2416610"/>
                <a:gd name="connsiteX1" fmla="*/ 2416610 w 2416610"/>
                <a:gd name="connsiteY1" fmla="*/ 0 h 2416610"/>
                <a:gd name="connsiteX2" fmla="*/ 2416610 w 2416610"/>
                <a:gd name="connsiteY2" fmla="*/ 2416610 h 2416610"/>
                <a:gd name="connsiteX3" fmla="*/ 0 w 2416610"/>
                <a:gd name="connsiteY3" fmla="*/ 2416610 h 2416610"/>
                <a:gd name="connsiteX4" fmla="*/ 0 w 2416610"/>
                <a:gd name="connsiteY4" fmla="*/ 0 h 241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6610" h="2416610">
                  <a:moveTo>
                    <a:pt x="0" y="0"/>
                  </a:moveTo>
                  <a:lnTo>
                    <a:pt x="2416610" y="0"/>
                  </a:lnTo>
                  <a:lnTo>
                    <a:pt x="2416610" y="2416610"/>
                  </a:lnTo>
                  <a:lnTo>
                    <a:pt x="0" y="24166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990" tIns="46990" rIns="46990" bIns="46990" numCol="1" spcCol="1270" anchor="ctr" anchorCtr="0">
              <a:noAutofit/>
            </a:bodyPr>
            <a:lstStyle/>
            <a:p>
              <a:pPr marL="0" lvl="0" indent="0" algn="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b="1" kern="1200" dirty="0">
                  <a:latin typeface="Sora" pitchFamily="2" charset="0"/>
                  <a:cs typeface="Sora" pitchFamily="2" charset="0"/>
                </a:rPr>
                <a:t>Evolution</a:t>
              </a:r>
            </a:p>
          </p:txBody>
        </p:sp>
        <p:sp>
          <p:nvSpPr>
            <p:cNvPr id="90" name="Arrow: Circular 89">
              <a:extLst>
                <a:ext uri="{FF2B5EF4-FFF2-40B4-BE49-F238E27FC236}">
                  <a16:creationId xmlns:a16="http://schemas.microsoft.com/office/drawing/2014/main" id="{7CF0084A-3820-4F51-971C-4E145E9ACCBF}"/>
                </a:ext>
              </a:extLst>
            </p:cNvPr>
            <p:cNvSpPr/>
            <p:nvPr/>
          </p:nvSpPr>
          <p:spPr>
            <a:xfrm>
              <a:off x="3535973" y="904895"/>
              <a:ext cx="5710407" cy="5710407"/>
            </a:xfrm>
            <a:prstGeom prst="circularArrow">
              <a:avLst>
                <a:gd name="adj1" fmla="val 8252"/>
                <a:gd name="adj2" fmla="val 576443"/>
                <a:gd name="adj3" fmla="val 10170834"/>
                <a:gd name="adj4" fmla="val 7261195"/>
                <a:gd name="adj5" fmla="val 9628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457BD78-C5CF-484C-A4AE-BF445700F3A0}"/>
                </a:ext>
              </a:extLst>
            </p:cNvPr>
            <p:cNvSpPr/>
            <p:nvPr/>
          </p:nvSpPr>
          <p:spPr>
            <a:xfrm>
              <a:off x="3152306" y="1379445"/>
              <a:ext cx="2416610" cy="2416610"/>
            </a:xfrm>
            <a:custGeom>
              <a:avLst/>
              <a:gdLst>
                <a:gd name="connsiteX0" fmla="*/ 0 w 2416610"/>
                <a:gd name="connsiteY0" fmla="*/ 0 h 2416610"/>
                <a:gd name="connsiteX1" fmla="*/ 2416610 w 2416610"/>
                <a:gd name="connsiteY1" fmla="*/ 0 h 2416610"/>
                <a:gd name="connsiteX2" fmla="*/ 2416610 w 2416610"/>
                <a:gd name="connsiteY2" fmla="*/ 2416610 h 2416610"/>
                <a:gd name="connsiteX3" fmla="*/ 0 w 2416610"/>
                <a:gd name="connsiteY3" fmla="*/ 2416610 h 2416610"/>
                <a:gd name="connsiteX4" fmla="*/ 0 w 2416610"/>
                <a:gd name="connsiteY4" fmla="*/ 0 h 241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6610" h="2416610">
                  <a:moveTo>
                    <a:pt x="0" y="0"/>
                  </a:moveTo>
                  <a:lnTo>
                    <a:pt x="2416610" y="0"/>
                  </a:lnTo>
                  <a:lnTo>
                    <a:pt x="2416610" y="2416610"/>
                  </a:lnTo>
                  <a:lnTo>
                    <a:pt x="0" y="24166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990" tIns="46990" rIns="46990" bIns="46990" numCol="1" spcCol="1270" anchor="ctr" anchorCtr="0">
              <a:noAutofit/>
            </a:bodyPr>
            <a:lstStyle/>
            <a:p>
              <a:pPr marL="0" lvl="0" indent="0" algn="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b="1" kern="1200" dirty="0">
                  <a:latin typeface="Sora" pitchFamily="2" charset="0"/>
                  <a:cs typeface="Sora" pitchFamily="2" charset="0"/>
                </a:rPr>
                <a:t>Second Life</a:t>
              </a:r>
            </a:p>
          </p:txBody>
        </p:sp>
        <p:sp>
          <p:nvSpPr>
            <p:cNvPr id="92" name="Arrow: Circular 91">
              <a:extLst>
                <a:ext uri="{FF2B5EF4-FFF2-40B4-BE49-F238E27FC236}">
                  <a16:creationId xmlns:a16="http://schemas.microsoft.com/office/drawing/2014/main" id="{C66BF838-AE5A-4FD7-8766-E3AE560DAC28}"/>
                </a:ext>
              </a:extLst>
            </p:cNvPr>
            <p:cNvSpPr/>
            <p:nvPr/>
          </p:nvSpPr>
          <p:spPr>
            <a:xfrm>
              <a:off x="3535973" y="904895"/>
              <a:ext cx="5710407" cy="5710407"/>
            </a:xfrm>
            <a:prstGeom prst="circularArrow">
              <a:avLst>
                <a:gd name="adj1" fmla="val 8252"/>
                <a:gd name="adj2" fmla="val 576443"/>
                <a:gd name="adj3" fmla="val 16855326"/>
                <a:gd name="adj4" fmla="val 14968230"/>
                <a:gd name="adj5" fmla="val 9628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9230FE-B431-4D09-8ADA-7A392C850036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Progress of evolution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6B37231-A691-4905-AEE7-8D3997DD4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1817231"/>
              </p:ext>
            </p:extLst>
          </p:nvPr>
        </p:nvGraphicFramePr>
        <p:xfrm>
          <a:off x="4620402" y="2050436"/>
          <a:ext cx="3734189" cy="2123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70ED08D4-BC5A-4661-959C-0CE4603E2C87}"/>
              </a:ext>
            </a:extLst>
          </p:cNvPr>
          <p:cNvGrpSpPr/>
          <p:nvPr/>
        </p:nvGrpSpPr>
        <p:grpSpPr>
          <a:xfrm>
            <a:off x="4987334" y="4110506"/>
            <a:ext cx="2807685" cy="923589"/>
            <a:chOff x="5453012" y="3556971"/>
            <a:chExt cx="1878405" cy="617902"/>
          </a:xfrm>
        </p:grpSpPr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4CAE8C2B-5E32-4006-ABDD-1E33B2388A87}"/>
                </a:ext>
              </a:extLst>
            </p:cNvPr>
            <p:cNvSpPr/>
            <p:nvPr/>
          </p:nvSpPr>
          <p:spPr>
            <a:xfrm rot="2700000">
              <a:off x="6093174" y="3556971"/>
              <a:ext cx="617902" cy="617902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7361E5C0-E2D8-479D-97F0-8D2B84143F57}"/>
                </a:ext>
              </a:extLst>
            </p:cNvPr>
            <p:cNvSpPr/>
            <p:nvPr/>
          </p:nvSpPr>
          <p:spPr>
            <a:xfrm rot="2700000">
              <a:off x="5453012" y="3556971"/>
              <a:ext cx="617902" cy="617902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ACBD739-6FE7-40AB-A48B-BB156FDA0EE8}"/>
                </a:ext>
              </a:extLst>
            </p:cNvPr>
            <p:cNvGrpSpPr/>
            <p:nvPr/>
          </p:nvGrpSpPr>
          <p:grpSpPr>
            <a:xfrm>
              <a:off x="5472832" y="3576876"/>
              <a:ext cx="1858585" cy="578200"/>
              <a:chOff x="5472832" y="3576876"/>
              <a:chExt cx="1858585" cy="5782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F46B23F-3ABC-4543-BA0A-AE7323486A7D}"/>
                  </a:ext>
                </a:extLst>
              </p:cNvPr>
              <p:cNvGrpSpPr/>
              <p:nvPr/>
            </p:nvGrpSpPr>
            <p:grpSpPr>
              <a:xfrm>
                <a:off x="6753155" y="3576876"/>
                <a:ext cx="578262" cy="578200"/>
                <a:chOff x="1440485" y="309441"/>
                <a:chExt cx="578262" cy="57820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0E1EA5D8-B817-401C-AC72-45E7C5B4D266}"/>
                    </a:ext>
                  </a:extLst>
                </p:cNvPr>
                <p:cNvSpPr/>
                <p:nvPr/>
              </p:nvSpPr>
              <p:spPr>
                <a:xfrm>
                  <a:off x="1440485" y="309441"/>
                  <a:ext cx="578262" cy="578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1" name="Oval 4">
                  <a:extLst>
                    <a:ext uri="{FF2B5EF4-FFF2-40B4-BE49-F238E27FC236}">
                      <a16:creationId xmlns:a16="http://schemas.microsoft.com/office/drawing/2014/main" id="{71BCB6F9-5246-424E-A228-5EDBD833ACF5}"/>
                    </a:ext>
                  </a:extLst>
                </p:cNvPr>
                <p:cNvSpPr txBox="1"/>
                <p:nvPr/>
              </p:nvSpPr>
              <p:spPr>
                <a:xfrm>
                  <a:off x="1523152" y="392057"/>
                  <a:ext cx="412929" cy="41296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marL="0" lvl="0" indent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kern="1200" dirty="0">
                      <a:latin typeface="Sora" pitchFamily="2" charset="0"/>
                      <a:cs typeface="Sora" pitchFamily="2" charset="0"/>
                    </a:rPr>
                    <a:t>Second Reality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1700C28-21CD-409B-8ADE-4694F4BAF796}"/>
                  </a:ext>
                </a:extLst>
              </p:cNvPr>
              <p:cNvGrpSpPr/>
              <p:nvPr/>
            </p:nvGrpSpPr>
            <p:grpSpPr>
              <a:xfrm>
                <a:off x="6112994" y="3576876"/>
                <a:ext cx="578262" cy="578200"/>
                <a:chOff x="800324" y="309441"/>
                <a:chExt cx="578262" cy="5782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F6A45EF-4062-4558-82D6-8281A8D21A5B}"/>
                    </a:ext>
                  </a:extLst>
                </p:cNvPr>
                <p:cNvSpPr/>
                <p:nvPr/>
              </p:nvSpPr>
              <p:spPr>
                <a:xfrm>
                  <a:off x="800324" y="309441"/>
                  <a:ext cx="578262" cy="578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9" name="Oval 7">
                  <a:extLst>
                    <a:ext uri="{FF2B5EF4-FFF2-40B4-BE49-F238E27FC236}">
                      <a16:creationId xmlns:a16="http://schemas.microsoft.com/office/drawing/2014/main" id="{92A575C4-5433-413E-9447-939888DC584C}"/>
                    </a:ext>
                  </a:extLst>
                </p:cNvPr>
                <p:cNvSpPr txBox="1"/>
                <p:nvPr/>
              </p:nvSpPr>
              <p:spPr>
                <a:xfrm>
                  <a:off x="882990" y="392057"/>
                  <a:ext cx="412929" cy="41296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marL="0" lvl="0" indent="0" algn="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kern="1200" dirty="0">
                      <a:latin typeface="Sora" pitchFamily="2" charset="0"/>
                      <a:cs typeface="Sora" pitchFamily="2" charset="0"/>
                    </a:rPr>
                    <a:t>Science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CB22CE9-DDBD-4EA1-A3B5-F1A992F05DA0}"/>
                  </a:ext>
                </a:extLst>
              </p:cNvPr>
              <p:cNvGrpSpPr/>
              <p:nvPr/>
            </p:nvGrpSpPr>
            <p:grpSpPr>
              <a:xfrm>
                <a:off x="5472832" y="3576876"/>
                <a:ext cx="578262" cy="578200"/>
                <a:chOff x="160162" y="309441"/>
                <a:chExt cx="578262" cy="5782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56C2A72-B4A8-4AD7-91C0-A3A13012E6AD}"/>
                    </a:ext>
                  </a:extLst>
                </p:cNvPr>
                <p:cNvSpPr/>
                <p:nvPr/>
              </p:nvSpPr>
              <p:spPr>
                <a:xfrm>
                  <a:off x="160162" y="309441"/>
                  <a:ext cx="578262" cy="578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Oval 10">
                  <a:extLst>
                    <a:ext uri="{FF2B5EF4-FFF2-40B4-BE49-F238E27FC236}">
                      <a16:creationId xmlns:a16="http://schemas.microsoft.com/office/drawing/2014/main" id="{2909C3C8-13DC-4414-B7F2-38BE3E1F0C1F}"/>
                    </a:ext>
                  </a:extLst>
                </p:cNvPr>
                <p:cNvSpPr txBox="1"/>
                <p:nvPr/>
              </p:nvSpPr>
              <p:spPr>
                <a:xfrm>
                  <a:off x="242829" y="392057"/>
                  <a:ext cx="412929" cy="41296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marL="0" lvl="0" indent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kern="1200" dirty="0">
                      <a:latin typeface="Sora" pitchFamily="2" charset="0"/>
                      <a:cs typeface="Sora" pitchFamily="2" charset="0"/>
                    </a:rPr>
                    <a:t>Second Life</a:t>
                  </a:r>
                </a:p>
              </p:txBody>
            </p:sp>
          </p:grpSp>
        </p:grp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016E6A86-B153-4034-B971-33E199C7F73D}"/>
              </a:ext>
            </a:extLst>
          </p:cNvPr>
          <p:cNvSpPr/>
          <p:nvPr/>
        </p:nvSpPr>
        <p:spPr>
          <a:xfrm rot="10800000">
            <a:off x="3255264" y="53492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A645F4-F9B2-4F32-A475-D22690A3A632}"/>
              </a:ext>
            </a:extLst>
          </p:cNvPr>
          <p:cNvSpPr/>
          <p:nvPr/>
        </p:nvSpPr>
        <p:spPr>
          <a:xfrm>
            <a:off x="666093" y="5349240"/>
            <a:ext cx="25891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pitchFamily="2" charset="0"/>
                <a:cs typeface="Sora" pitchFamily="2" charset="0"/>
              </a:rPr>
              <a:t>Reality Change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Google Shape;11;p2">
            <a:extLst>
              <a:ext uri="{FF2B5EF4-FFF2-40B4-BE49-F238E27FC236}">
                <a16:creationId xmlns:a16="http://schemas.microsoft.com/office/drawing/2014/main" id="{3D98927B-A210-4831-B3D5-DB6763482E67}"/>
              </a:ext>
            </a:extLst>
          </p:cNvPr>
          <p:cNvSpPr/>
          <p:nvPr/>
        </p:nvSpPr>
        <p:spPr>
          <a:xfrm rot="20245234" flipH="1">
            <a:off x="9962126" y="-328558"/>
            <a:ext cx="3032610" cy="4010566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1974;p67">
            <a:extLst>
              <a:ext uri="{FF2B5EF4-FFF2-40B4-BE49-F238E27FC236}">
                <a16:creationId xmlns:a16="http://schemas.microsoft.com/office/drawing/2014/main" id="{1BD3B601-0BD5-4863-A394-C96EF0B188E1}"/>
              </a:ext>
            </a:extLst>
          </p:cNvPr>
          <p:cNvGrpSpPr/>
          <p:nvPr/>
        </p:nvGrpSpPr>
        <p:grpSpPr>
          <a:xfrm>
            <a:off x="2060364" y="1047095"/>
            <a:ext cx="8096965" cy="4782518"/>
            <a:chOff x="410200" y="682776"/>
            <a:chExt cx="8096965" cy="4782518"/>
          </a:xfrm>
        </p:grpSpPr>
        <p:grpSp>
          <p:nvGrpSpPr>
            <p:cNvPr id="51" name="Google Shape;1975;p67">
              <a:extLst>
                <a:ext uri="{FF2B5EF4-FFF2-40B4-BE49-F238E27FC236}">
                  <a16:creationId xmlns:a16="http://schemas.microsoft.com/office/drawing/2014/main" id="{8C0132EB-666E-4CFE-8B3A-0D13D7B93227}"/>
                </a:ext>
              </a:extLst>
            </p:cNvPr>
            <p:cNvGrpSpPr/>
            <p:nvPr/>
          </p:nvGrpSpPr>
          <p:grpSpPr>
            <a:xfrm>
              <a:off x="6762220" y="682776"/>
              <a:ext cx="545147" cy="506901"/>
              <a:chOff x="4818730" y="3307263"/>
              <a:chExt cx="1827512" cy="1699300"/>
            </a:xfrm>
          </p:grpSpPr>
          <p:sp>
            <p:nvSpPr>
              <p:cNvPr id="61" name="Google Shape;1976;p67">
                <a:extLst>
                  <a:ext uri="{FF2B5EF4-FFF2-40B4-BE49-F238E27FC236}">
                    <a16:creationId xmlns:a16="http://schemas.microsoft.com/office/drawing/2014/main" id="{20449152-228A-478A-BFE9-C37568F9F4F3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977;p67">
                <a:extLst>
                  <a:ext uri="{FF2B5EF4-FFF2-40B4-BE49-F238E27FC236}">
                    <a16:creationId xmlns:a16="http://schemas.microsoft.com/office/drawing/2014/main" id="{72008DB6-1E22-4286-B67E-E781FDA2AA64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978;p67">
                <a:extLst>
                  <a:ext uri="{FF2B5EF4-FFF2-40B4-BE49-F238E27FC236}">
                    <a16:creationId xmlns:a16="http://schemas.microsoft.com/office/drawing/2014/main" id="{2F87826D-E4E2-4AAD-B148-E1D94C7E1764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979;p67">
                <a:extLst>
                  <a:ext uri="{FF2B5EF4-FFF2-40B4-BE49-F238E27FC236}">
                    <a16:creationId xmlns:a16="http://schemas.microsoft.com/office/drawing/2014/main" id="{D3286369-BA81-4786-AF2C-91863B4C3ADC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980;p67">
                <a:extLst>
                  <a:ext uri="{FF2B5EF4-FFF2-40B4-BE49-F238E27FC236}">
                    <a16:creationId xmlns:a16="http://schemas.microsoft.com/office/drawing/2014/main" id="{D0975696-09E7-4CCC-B5C0-B643E0E6C519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981;p67">
                <a:extLst>
                  <a:ext uri="{FF2B5EF4-FFF2-40B4-BE49-F238E27FC236}">
                    <a16:creationId xmlns:a16="http://schemas.microsoft.com/office/drawing/2014/main" id="{5BF33A94-739B-43F0-ABC0-319C5671D89F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982;p67">
                <a:extLst>
                  <a:ext uri="{FF2B5EF4-FFF2-40B4-BE49-F238E27FC236}">
                    <a16:creationId xmlns:a16="http://schemas.microsoft.com/office/drawing/2014/main" id="{CC37697D-D347-437D-AB30-DB45E81512F7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983;p67">
                <a:extLst>
                  <a:ext uri="{FF2B5EF4-FFF2-40B4-BE49-F238E27FC236}">
                    <a16:creationId xmlns:a16="http://schemas.microsoft.com/office/drawing/2014/main" id="{299E18EC-D569-47E5-87A1-244D6339C823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984;p67">
                <a:extLst>
                  <a:ext uri="{FF2B5EF4-FFF2-40B4-BE49-F238E27FC236}">
                    <a16:creationId xmlns:a16="http://schemas.microsoft.com/office/drawing/2014/main" id="{D06E473D-DA24-4795-AD31-7278E3039ADD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985;p67">
                <a:extLst>
                  <a:ext uri="{FF2B5EF4-FFF2-40B4-BE49-F238E27FC236}">
                    <a16:creationId xmlns:a16="http://schemas.microsoft.com/office/drawing/2014/main" id="{C3941C77-A49E-4F1F-8F27-69C35479B38D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986;p67">
                <a:extLst>
                  <a:ext uri="{FF2B5EF4-FFF2-40B4-BE49-F238E27FC236}">
                    <a16:creationId xmlns:a16="http://schemas.microsoft.com/office/drawing/2014/main" id="{F356E58E-A0C3-404C-9D51-A717E2135655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987;p67">
                <a:extLst>
                  <a:ext uri="{FF2B5EF4-FFF2-40B4-BE49-F238E27FC236}">
                    <a16:creationId xmlns:a16="http://schemas.microsoft.com/office/drawing/2014/main" id="{7B31971B-C607-4AFA-B797-A7AB8E3DC81D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988;p67">
                <a:extLst>
                  <a:ext uri="{FF2B5EF4-FFF2-40B4-BE49-F238E27FC236}">
                    <a16:creationId xmlns:a16="http://schemas.microsoft.com/office/drawing/2014/main" id="{E989FCE6-DEB2-4273-BBC4-B64955104C25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989;p67">
                <a:extLst>
                  <a:ext uri="{FF2B5EF4-FFF2-40B4-BE49-F238E27FC236}">
                    <a16:creationId xmlns:a16="http://schemas.microsoft.com/office/drawing/2014/main" id="{49B0031E-E7D2-455A-818D-E236F4DCE38B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990;p67">
                <a:extLst>
                  <a:ext uri="{FF2B5EF4-FFF2-40B4-BE49-F238E27FC236}">
                    <a16:creationId xmlns:a16="http://schemas.microsoft.com/office/drawing/2014/main" id="{E918B826-F2C4-46DA-B3BC-69C1AE1B5A46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991;p67">
                <a:extLst>
                  <a:ext uri="{FF2B5EF4-FFF2-40B4-BE49-F238E27FC236}">
                    <a16:creationId xmlns:a16="http://schemas.microsoft.com/office/drawing/2014/main" id="{BF71C942-B7C3-4889-8E44-52E4597CCF58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992;p67">
                <a:extLst>
                  <a:ext uri="{FF2B5EF4-FFF2-40B4-BE49-F238E27FC236}">
                    <a16:creationId xmlns:a16="http://schemas.microsoft.com/office/drawing/2014/main" id="{644808DF-F06B-43F2-804F-BED8D4AACF72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993;p67">
                <a:extLst>
                  <a:ext uri="{FF2B5EF4-FFF2-40B4-BE49-F238E27FC236}">
                    <a16:creationId xmlns:a16="http://schemas.microsoft.com/office/drawing/2014/main" id="{7EB950AF-3F88-475F-9710-A12E56FFC9F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994;p67">
                <a:extLst>
                  <a:ext uri="{FF2B5EF4-FFF2-40B4-BE49-F238E27FC236}">
                    <a16:creationId xmlns:a16="http://schemas.microsoft.com/office/drawing/2014/main" id="{B450D75D-3230-4867-ABB8-932065C8C34D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995;p67">
                <a:extLst>
                  <a:ext uri="{FF2B5EF4-FFF2-40B4-BE49-F238E27FC236}">
                    <a16:creationId xmlns:a16="http://schemas.microsoft.com/office/drawing/2014/main" id="{7A86B8CE-8EAB-4FBF-B6E6-0ED9AF78CCD9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996;p67">
                <a:extLst>
                  <a:ext uri="{FF2B5EF4-FFF2-40B4-BE49-F238E27FC236}">
                    <a16:creationId xmlns:a16="http://schemas.microsoft.com/office/drawing/2014/main" id="{E1A08302-90B0-413A-A33B-FF609C4424EF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997;p67">
                <a:extLst>
                  <a:ext uri="{FF2B5EF4-FFF2-40B4-BE49-F238E27FC236}">
                    <a16:creationId xmlns:a16="http://schemas.microsoft.com/office/drawing/2014/main" id="{7F1E1A4F-0AD5-40D6-A60B-EEC4667256B8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998;p67">
                <a:extLst>
                  <a:ext uri="{FF2B5EF4-FFF2-40B4-BE49-F238E27FC236}">
                    <a16:creationId xmlns:a16="http://schemas.microsoft.com/office/drawing/2014/main" id="{D61276FD-378A-4899-AA45-EF39D268B4DF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999;p67">
                <a:extLst>
                  <a:ext uri="{FF2B5EF4-FFF2-40B4-BE49-F238E27FC236}">
                    <a16:creationId xmlns:a16="http://schemas.microsoft.com/office/drawing/2014/main" id="{A7333F3C-217E-4774-B38A-CA3EE79A5075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000;p67">
                <a:extLst>
                  <a:ext uri="{FF2B5EF4-FFF2-40B4-BE49-F238E27FC236}">
                    <a16:creationId xmlns:a16="http://schemas.microsoft.com/office/drawing/2014/main" id="{CC527874-22E1-4166-A7CE-0BB33BFF3FB6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2001;p67">
              <a:extLst>
                <a:ext uri="{FF2B5EF4-FFF2-40B4-BE49-F238E27FC236}">
                  <a16:creationId xmlns:a16="http://schemas.microsoft.com/office/drawing/2014/main" id="{D3D7E6A0-3CCA-49F7-87B6-7187A977DBD5}"/>
                </a:ext>
              </a:extLst>
            </p:cNvPr>
            <p:cNvGrpSpPr/>
            <p:nvPr/>
          </p:nvGrpSpPr>
          <p:grpSpPr>
            <a:xfrm>
              <a:off x="410200" y="1252888"/>
              <a:ext cx="8096965" cy="4212406"/>
              <a:chOff x="410200" y="1252888"/>
              <a:chExt cx="8096965" cy="4212406"/>
            </a:xfrm>
          </p:grpSpPr>
          <p:sp>
            <p:nvSpPr>
              <p:cNvPr id="53" name="Google Shape;2002;p67">
                <a:extLst>
                  <a:ext uri="{FF2B5EF4-FFF2-40B4-BE49-F238E27FC236}">
                    <a16:creationId xmlns:a16="http://schemas.microsoft.com/office/drawing/2014/main" id="{89A966BF-28F2-4A91-99A8-9E03AC85A23A}"/>
                  </a:ext>
                </a:extLst>
              </p:cNvPr>
              <p:cNvSpPr/>
              <p:nvPr/>
            </p:nvSpPr>
            <p:spPr>
              <a:xfrm>
                <a:off x="410200" y="3323625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03;p67">
                <a:extLst>
                  <a:ext uri="{FF2B5EF4-FFF2-40B4-BE49-F238E27FC236}">
                    <a16:creationId xmlns:a16="http://schemas.microsoft.com/office/drawing/2014/main" id="{8B7B0642-CC71-42AC-9721-1D02BB9BC1D3}"/>
                  </a:ext>
                </a:extLst>
              </p:cNvPr>
              <p:cNvSpPr/>
              <p:nvPr/>
            </p:nvSpPr>
            <p:spPr>
              <a:xfrm>
                <a:off x="3526250" y="125288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" name="Google Shape;2004;p67">
                <a:extLst>
                  <a:ext uri="{FF2B5EF4-FFF2-40B4-BE49-F238E27FC236}">
                    <a16:creationId xmlns:a16="http://schemas.microsoft.com/office/drawing/2014/main" id="{82611D08-0BE1-4D87-8EF1-32EF6D651E9F}"/>
                  </a:ext>
                </a:extLst>
              </p:cNvPr>
              <p:cNvGrpSpPr/>
              <p:nvPr/>
            </p:nvGrpSpPr>
            <p:grpSpPr>
              <a:xfrm rot="-7546048">
                <a:off x="8105322" y="3683393"/>
                <a:ext cx="161701" cy="641985"/>
                <a:chOff x="7004550" y="3676293"/>
                <a:chExt cx="161700" cy="641982"/>
              </a:xfrm>
            </p:grpSpPr>
            <p:sp>
              <p:nvSpPr>
                <p:cNvPr id="57" name="Google Shape;2005;p67">
                  <a:extLst>
                    <a:ext uri="{FF2B5EF4-FFF2-40B4-BE49-F238E27FC236}">
                      <a16:creationId xmlns:a16="http://schemas.microsoft.com/office/drawing/2014/main" id="{933F683E-F43F-45EA-A9D8-269647312144}"/>
                    </a:ext>
                  </a:extLst>
                </p:cNvPr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006;p67">
                  <a:extLst>
                    <a:ext uri="{FF2B5EF4-FFF2-40B4-BE49-F238E27FC236}">
                      <a16:creationId xmlns:a16="http://schemas.microsoft.com/office/drawing/2014/main" id="{452FBFC1-D68A-4B37-AFF3-959A677F24C9}"/>
                    </a:ext>
                  </a:extLst>
                </p:cNvPr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007;p67">
                  <a:extLst>
                    <a:ext uri="{FF2B5EF4-FFF2-40B4-BE49-F238E27FC236}">
                      <a16:creationId xmlns:a16="http://schemas.microsoft.com/office/drawing/2014/main" id="{84B04627-73F5-4C73-B889-4F6C36A652AB}"/>
                    </a:ext>
                  </a:extLst>
                </p:cNvPr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008;p67">
                  <a:extLst>
                    <a:ext uri="{FF2B5EF4-FFF2-40B4-BE49-F238E27FC236}">
                      <a16:creationId xmlns:a16="http://schemas.microsoft.com/office/drawing/2014/main" id="{264A3045-5561-471B-851B-FB1CB56B8516}"/>
                    </a:ext>
                  </a:extLst>
                </p:cNvPr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" name="Google Shape;2009;p67">
                <a:extLst>
                  <a:ext uri="{FF2B5EF4-FFF2-40B4-BE49-F238E27FC236}">
                    <a16:creationId xmlns:a16="http://schemas.microsoft.com/office/drawing/2014/main" id="{BA915D47-4B9F-4D25-9FF8-7F13D1B41F95}"/>
                  </a:ext>
                </a:extLst>
              </p:cNvPr>
              <p:cNvSpPr/>
              <p:nvPr/>
            </p:nvSpPr>
            <p:spPr>
              <a:xfrm rot="10800000" flipH="1">
                <a:off x="8352582" y="5323994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442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69030DAD-05E1-47DD-93DB-BEDEC7B8E596}"/>
              </a:ext>
            </a:extLst>
          </p:cNvPr>
          <p:cNvSpPr/>
          <p:nvPr/>
        </p:nvSpPr>
        <p:spPr>
          <a:xfrm flipV="1">
            <a:off x="-283464" y="-349693"/>
            <a:ext cx="6830568" cy="3941066"/>
          </a:xfrm>
          <a:prstGeom prst="snip1Rect">
            <a:avLst/>
          </a:prstGeom>
          <a:pattFill prst="pct5">
            <a:fgClr>
              <a:srgbClr val="DDC855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228600">
              <a:schemeClr val="accent1">
                <a:alpha val="4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B6B2E-29D3-4025-BE09-324B95B7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29" y="188977"/>
            <a:ext cx="4470324" cy="1639884"/>
          </a:xfrm>
        </p:spPr>
        <p:txBody>
          <a:bodyPr>
            <a:normAutofit/>
          </a:bodyPr>
          <a:lstStyle/>
          <a:p>
            <a:r>
              <a:rPr lang="en-US" sz="3700" strike="sngStrike" dirty="0">
                <a:latin typeface="Saira SemiCondensed ExtraBold" panose="00000906000000000000" pitchFamily="2" charset="0"/>
              </a:rPr>
              <a:t>Programming</a:t>
            </a:r>
            <a:r>
              <a:rPr lang="en-US" sz="3700" dirty="0">
                <a:latin typeface="Saira SemiCondensed ExtraBold" panose="00000906000000000000" pitchFamily="2" charset="0"/>
              </a:rPr>
              <a:t> behind everything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96960-7A56-4C8B-A9A9-EEC66F4CB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656" y="2850771"/>
            <a:ext cx="4470324" cy="7406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1FF6D"/>
                </a:solidFill>
                <a:latin typeface="Sora" pitchFamily="2" charset="0"/>
                <a:cs typeface="Sora" pitchFamily="2" charset="0"/>
              </a:rPr>
              <a:t>The world as numbers</a:t>
            </a:r>
          </a:p>
        </p:txBody>
      </p:sp>
      <p:sp>
        <p:nvSpPr>
          <p:cNvPr id="7" name="Google Shape;1345;p56">
            <a:extLst>
              <a:ext uri="{FF2B5EF4-FFF2-40B4-BE49-F238E27FC236}">
                <a16:creationId xmlns:a16="http://schemas.microsoft.com/office/drawing/2014/main" id="{4D2634F5-709E-4998-BD56-FF9297F8B2A3}"/>
              </a:ext>
            </a:extLst>
          </p:cNvPr>
          <p:cNvSpPr txBox="1">
            <a:spLocks/>
          </p:cNvSpPr>
          <p:nvPr/>
        </p:nvSpPr>
        <p:spPr>
          <a:xfrm>
            <a:off x="1280553" y="2306985"/>
            <a:ext cx="4815447" cy="72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—</a:t>
            </a:r>
            <a:r>
              <a:rPr lang="en-US" kern="0" dirty="0">
                <a:solidFill>
                  <a:srgbClr val="F7743C"/>
                </a:solidFill>
              </a:rPr>
              <a:t>Elsie Hughes, Westworld, S02  episode four</a:t>
            </a:r>
          </a:p>
        </p:txBody>
      </p:sp>
      <p:sp>
        <p:nvSpPr>
          <p:cNvPr id="11" name="Google Shape;1345;p56">
            <a:extLst>
              <a:ext uri="{FF2B5EF4-FFF2-40B4-BE49-F238E27FC236}">
                <a16:creationId xmlns:a16="http://schemas.microsoft.com/office/drawing/2014/main" id="{CD27DD3F-EF85-482D-BA2A-584B86F5AD5D}"/>
              </a:ext>
            </a:extLst>
          </p:cNvPr>
          <p:cNvSpPr txBox="1">
            <a:spLocks/>
          </p:cNvSpPr>
          <p:nvPr/>
        </p:nvSpPr>
        <p:spPr>
          <a:xfrm>
            <a:off x="182880" y="1733578"/>
            <a:ext cx="5592102" cy="7231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dirty="0">
                <a:solidFill>
                  <a:srgbClr val="DDC855"/>
                </a:solidFill>
                <a:effectLst/>
                <a:latin typeface="Sora" pitchFamily="2" charset="0"/>
                <a:cs typeface="Sora" pitchFamily="2" charset="0"/>
              </a:rPr>
              <a:t>"I trust code more than people anyway."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DDC855"/>
              </a:solidFill>
              <a:effectLst/>
              <a:uLnTx/>
              <a:uFillTx/>
              <a:latin typeface="Sora" pitchFamily="2" charset="0"/>
              <a:cs typeface="Sora" pitchFamily="2" charset="0"/>
              <a:sym typeface="Saira SemiCondensed ExtraBold"/>
            </a:endParaRPr>
          </a:p>
        </p:txBody>
      </p:sp>
      <p:sp>
        <p:nvSpPr>
          <p:cNvPr id="14" name="Google Shape;11;p2">
            <a:extLst>
              <a:ext uri="{FF2B5EF4-FFF2-40B4-BE49-F238E27FC236}">
                <a16:creationId xmlns:a16="http://schemas.microsoft.com/office/drawing/2014/main" id="{DAB25E58-CD9B-4E3A-AD20-3116EE0A6D19}"/>
              </a:ext>
            </a:extLst>
          </p:cNvPr>
          <p:cNvSpPr/>
          <p:nvPr/>
        </p:nvSpPr>
        <p:spPr>
          <a:xfrm rot="12880060" flipV="1">
            <a:off x="8771310" y="3219671"/>
            <a:ext cx="4025182" cy="4301963"/>
          </a:xfrm>
          <a:prstGeom prst="lightningBolt">
            <a:avLst/>
          </a:prstGeom>
          <a:ln/>
          <a:effectLst>
            <a:glow rad="1892300">
              <a:schemeClr val="accent1">
                <a:alpha val="30000"/>
              </a:schemeClr>
            </a:glow>
            <a:softEdge rad="1270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431;p58">
            <a:extLst>
              <a:ext uri="{FF2B5EF4-FFF2-40B4-BE49-F238E27FC236}">
                <a16:creationId xmlns:a16="http://schemas.microsoft.com/office/drawing/2014/main" id="{5105EB87-66AC-4705-AD09-CCDB2A9051A7}"/>
              </a:ext>
            </a:extLst>
          </p:cNvPr>
          <p:cNvGrpSpPr/>
          <p:nvPr/>
        </p:nvGrpSpPr>
        <p:grpSpPr>
          <a:xfrm>
            <a:off x="908807" y="3652610"/>
            <a:ext cx="895774" cy="832929"/>
            <a:chOff x="4818730" y="3307263"/>
            <a:chExt cx="1827512" cy="1699300"/>
          </a:xfrm>
        </p:grpSpPr>
        <p:sp>
          <p:nvSpPr>
            <p:cNvPr id="29" name="Google Shape;1432;p58">
              <a:extLst>
                <a:ext uri="{FF2B5EF4-FFF2-40B4-BE49-F238E27FC236}">
                  <a16:creationId xmlns:a16="http://schemas.microsoft.com/office/drawing/2014/main" id="{424E9333-E6C9-4D38-A8ED-3D18CBFEDD98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3;p58">
              <a:extLst>
                <a:ext uri="{FF2B5EF4-FFF2-40B4-BE49-F238E27FC236}">
                  <a16:creationId xmlns:a16="http://schemas.microsoft.com/office/drawing/2014/main" id="{787DCCFD-EC8B-4045-9C0A-21598B312238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4;p58">
              <a:extLst>
                <a:ext uri="{FF2B5EF4-FFF2-40B4-BE49-F238E27FC236}">
                  <a16:creationId xmlns:a16="http://schemas.microsoft.com/office/drawing/2014/main" id="{FE77FBDA-ABBF-471C-9600-A27CB3C209A2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5;p58">
              <a:extLst>
                <a:ext uri="{FF2B5EF4-FFF2-40B4-BE49-F238E27FC236}">
                  <a16:creationId xmlns:a16="http://schemas.microsoft.com/office/drawing/2014/main" id="{57D69C2D-6D56-4400-B012-ED6B8F76EAF2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6;p58">
              <a:extLst>
                <a:ext uri="{FF2B5EF4-FFF2-40B4-BE49-F238E27FC236}">
                  <a16:creationId xmlns:a16="http://schemas.microsoft.com/office/drawing/2014/main" id="{05BEAB75-6E25-48B9-B335-5E55ADDB218A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7;p58">
              <a:extLst>
                <a:ext uri="{FF2B5EF4-FFF2-40B4-BE49-F238E27FC236}">
                  <a16:creationId xmlns:a16="http://schemas.microsoft.com/office/drawing/2014/main" id="{283FBC84-41A6-4C19-89A6-B5A9BC862F7C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8;p58">
              <a:extLst>
                <a:ext uri="{FF2B5EF4-FFF2-40B4-BE49-F238E27FC236}">
                  <a16:creationId xmlns:a16="http://schemas.microsoft.com/office/drawing/2014/main" id="{0B5C1EFB-D7B3-4CFB-8A08-BB6F3A0C1C8C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9;p58">
              <a:extLst>
                <a:ext uri="{FF2B5EF4-FFF2-40B4-BE49-F238E27FC236}">
                  <a16:creationId xmlns:a16="http://schemas.microsoft.com/office/drawing/2014/main" id="{39CAE841-5E21-476F-B878-6D396427C15F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40;p58">
              <a:extLst>
                <a:ext uri="{FF2B5EF4-FFF2-40B4-BE49-F238E27FC236}">
                  <a16:creationId xmlns:a16="http://schemas.microsoft.com/office/drawing/2014/main" id="{AC0A64E4-07ED-4212-9A18-66546F0686C1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41;p58">
              <a:extLst>
                <a:ext uri="{FF2B5EF4-FFF2-40B4-BE49-F238E27FC236}">
                  <a16:creationId xmlns:a16="http://schemas.microsoft.com/office/drawing/2014/main" id="{E470D060-6378-481C-B5CE-D7CF1F27DBB3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42;p58">
              <a:extLst>
                <a:ext uri="{FF2B5EF4-FFF2-40B4-BE49-F238E27FC236}">
                  <a16:creationId xmlns:a16="http://schemas.microsoft.com/office/drawing/2014/main" id="{67378D62-FDD6-40D7-98CA-FE48C5430A7A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43;p58">
              <a:extLst>
                <a:ext uri="{FF2B5EF4-FFF2-40B4-BE49-F238E27FC236}">
                  <a16:creationId xmlns:a16="http://schemas.microsoft.com/office/drawing/2014/main" id="{A0E2D274-EC18-4C64-81BF-A630195A2D10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44;p58">
              <a:extLst>
                <a:ext uri="{FF2B5EF4-FFF2-40B4-BE49-F238E27FC236}">
                  <a16:creationId xmlns:a16="http://schemas.microsoft.com/office/drawing/2014/main" id="{04145EDB-F505-4523-9946-5B96A9A1C994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45;p58">
              <a:extLst>
                <a:ext uri="{FF2B5EF4-FFF2-40B4-BE49-F238E27FC236}">
                  <a16:creationId xmlns:a16="http://schemas.microsoft.com/office/drawing/2014/main" id="{96954440-3251-4218-9F50-F8F3FBB66BE2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46;p58">
              <a:extLst>
                <a:ext uri="{FF2B5EF4-FFF2-40B4-BE49-F238E27FC236}">
                  <a16:creationId xmlns:a16="http://schemas.microsoft.com/office/drawing/2014/main" id="{CF7964A7-C089-41D9-867B-7ACA23278C82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47;p58">
              <a:extLst>
                <a:ext uri="{FF2B5EF4-FFF2-40B4-BE49-F238E27FC236}">
                  <a16:creationId xmlns:a16="http://schemas.microsoft.com/office/drawing/2014/main" id="{F509E61A-C3BF-4186-9954-C96717266331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48;p58">
              <a:extLst>
                <a:ext uri="{FF2B5EF4-FFF2-40B4-BE49-F238E27FC236}">
                  <a16:creationId xmlns:a16="http://schemas.microsoft.com/office/drawing/2014/main" id="{C7CF3A6D-2DCC-469B-BD6D-8A7587078641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49;p58">
              <a:extLst>
                <a:ext uri="{FF2B5EF4-FFF2-40B4-BE49-F238E27FC236}">
                  <a16:creationId xmlns:a16="http://schemas.microsoft.com/office/drawing/2014/main" id="{7618D2E5-C1DC-46D2-8E74-702B605DC15C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50;p58">
              <a:extLst>
                <a:ext uri="{FF2B5EF4-FFF2-40B4-BE49-F238E27FC236}">
                  <a16:creationId xmlns:a16="http://schemas.microsoft.com/office/drawing/2014/main" id="{04BD3443-3C34-47CE-8547-97144CB04070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51;p58">
              <a:extLst>
                <a:ext uri="{FF2B5EF4-FFF2-40B4-BE49-F238E27FC236}">
                  <a16:creationId xmlns:a16="http://schemas.microsoft.com/office/drawing/2014/main" id="{7FF6915B-ED99-4067-8C73-18B2B0BB569C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52;p58">
              <a:extLst>
                <a:ext uri="{FF2B5EF4-FFF2-40B4-BE49-F238E27FC236}">
                  <a16:creationId xmlns:a16="http://schemas.microsoft.com/office/drawing/2014/main" id="{3E3702AB-B955-4B12-9E58-9DFFB1ADE63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53;p58">
              <a:extLst>
                <a:ext uri="{FF2B5EF4-FFF2-40B4-BE49-F238E27FC236}">
                  <a16:creationId xmlns:a16="http://schemas.microsoft.com/office/drawing/2014/main" id="{7EB94347-6007-4BC9-B058-A1C1693E9CE0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54;p58">
              <a:extLst>
                <a:ext uri="{FF2B5EF4-FFF2-40B4-BE49-F238E27FC236}">
                  <a16:creationId xmlns:a16="http://schemas.microsoft.com/office/drawing/2014/main" id="{FA17AC2E-B4A3-400F-AF25-20B05BA701DE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55;p58">
              <a:extLst>
                <a:ext uri="{FF2B5EF4-FFF2-40B4-BE49-F238E27FC236}">
                  <a16:creationId xmlns:a16="http://schemas.microsoft.com/office/drawing/2014/main" id="{6058039F-2B00-44F8-AEDA-BB04BBAB1861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56;p58">
              <a:extLst>
                <a:ext uri="{FF2B5EF4-FFF2-40B4-BE49-F238E27FC236}">
                  <a16:creationId xmlns:a16="http://schemas.microsoft.com/office/drawing/2014/main" id="{8655FC39-A0BF-43EB-B887-7932894B9952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457;p58">
            <a:extLst>
              <a:ext uri="{FF2B5EF4-FFF2-40B4-BE49-F238E27FC236}">
                <a16:creationId xmlns:a16="http://schemas.microsoft.com/office/drawing/2014/main" id="{5F06E2B8-FCE8-468C-BFE1-0112DC2084B7}"/>
              </a:ext>
            </a:extLst>
          </p:cNvPr>
          <p:cNvGrpSpPr/>
          <p:nvPr/>
        </p:nvGrpSpPr>
        <p:grpSpPr>
          <a:xfrm rot="14053952">
            <a:off x="7090603" y="262585"/>
            <a:ext cx="270999" cy="1075920"/>
            <a:chOff x="7004550" y="3676293"/>
            <a:chExt cx="161700" cy="641982"/>
          </a:xfrm>
        </p:grpSpPr>
        <p:sp>
          <p:nvSpPr>
            <p:cNvPr id="25" name="Google Shape;1458;p58">
              <a:extLst>
                <a:ext uri="{FF2B5EF4-FFF2-40B4-BE49-F238E27FC236}">
                  <a16:creationId xmlns:a16="http://schemas.microsoft.com/office/drawing/2014/main" id="{884CA793-E34B-4BB4-9743-C49BE2184C4C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59;p58">
              <a:extLst>
                <a:ext uri="{FF2B5EF4-FFF2-40B4-BE49-F238E27FC236}">
                  <a16:creationId xmlns:a16="http://schemas.microsoft.com/office/drawing/2014/main" id="{54A40FE4-4E47-4AF9-B9D9-AF7443E36E38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0;p58">
              <a:extLst>
                <a:ext uri="{FF2B5EF4-FFF2-40B4-BE49-F238E27FC236}">
                  <a16:creationId xmlns:a16="http://schemas.microsoft.com/office/drawing/2014/main" id="{906D53FB-8321-4A14-961A-9A2FC779B470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1;p58">
              <a:extLst>
                <a:ext uri="{FF2B5EF4-FFF2-40B4-BE49-F238E27FC236}">
                  <a16:creationId xmlns:a16="http://schemas.microsoft.com/office/drawing/2014/main" id="{272FEA56-3B85-448B-936F-F52ACD6997F4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62;p58">
            <a:extLst>
              <a:ext uri="{FF2B5EF4-FFF2-40B4-BE49-F238E27FC236}">
                <a16:creationId xmlns:a16="http://schemas.microsoft.com/office/drawing/2014/main" id="{D53AA1BE-C801-442D-A19E-DB46A600AFB4}"/>
              </a:ext>
            </a:extLst>
          </p:cNvPr>
          <p:cNvSpPr/>
          <p:nvPr/>
        </p:nvSpPr>
        <p:spPr>
          <a:xfrm>
            <a:off x="3215825" y="172995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63;p58">
            <a:extLst>
              <a:ext uri="{FF2B5EF4-FFF2-40B4-BE49-F238E27FC236}">
                <a16:creationId xmlns:a16="http://schemas.microsoft.com/office/drawing/2014/main" id="{55581658-801D-4B59-B83D-8077DC299615}"/>
              </a:ext>
            </a:extLst>
          </p:cNvPr>
          <p:cNvSpPr/>
          <p:nvPr/>
        </p:nvSpPr>
        <p:spPr>
          <a:xfrm>
            <a:off x="7191740" y="103532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64;p58">
            <a:extLst>
              <a:ext uri="{FF2B5EF4-FFF2-40B4-BE49-F238E27FC236}">
                <a16:creationId xmlns:a16="http://schemas.microsoft.com/office/drawing/2014/main" id="{23AC740D-448A-4144-8721-834536918714}"/>
              </a:ext>
            </a:extLst>
          </p:cNvPr>
          <p:cNvSpPr/>
          <p:nvPr/>
        </p:nvSpPr>
        <p:spPr>
          <a:xfrm>
            <a:off x="5906400" y="440657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465;p58">
            <a:extLst>
              <a:ext uri="{FF2B5EF4-FFF2-40B4-BE49-F238E27FC236}">
                <a16:creationId xmlns:a16="http://schemas.microsoft.com/office/drawing/2014/main" id="{1B33D972-7FD8-4049-AADE-643F746C15D8}"/>
              </a:ext>
            </a:extLst>
          </p:cNvPr>
          <p:cNvSpPr/>
          <p:nvPr/>
        </p:nvSpPr>
        <p:spPr>
          <a:xfrm>
            <a:off x="4440400" y="10836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463;p58">
            <a:extLst>
              <a:ext uri="{FF2B5EF4-FFF2-40B4-BE49-F238E27FC236}">
                <a16:creationId xmlns:a16="http://schemas.microsoft.com/office/drawing/2014/main" id="{CF332F74-70AD-4364-8819-AB000F8E85AE}"/>
              </a:ext>
            </a:extLst>
          </p:cNvPr>
          <p:cNvSpPr/>
          <p:nvPr/>
        </p:nvSpPr>
        <p:spPr>
          <a:xfrm>
            <a:off x="2442308" y="613582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31353F28-0D9A-4C57-9217-E5E4EEF137D3}"/>
              </a:ext>
            </a:extLst>
          </p:cNvPr>
          <p:cNvSpPr txBox="1">
            <a:spLocks/>
          </p:cNvSpPr>
          <p:nvPr/>
        </p:nvSpPr>
        <p:spPr>
          <a:xfrm rot="20314480">
            <a:off x="997556" y="-404712"/>
            <a:ext cx="5592101" cy="809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448B91"/>
                </a:solidFill>
                <a:latin typeface="Saira SemiCondensed ExtraBold" panose="00000906000000000000" pitchFamily="2" charset="0"/>
              </a:rPr>
              <a:t>Gameplay Mechanics</a:t>
            </a:r>
          </a:p>
        </p:txBody>
      </p:sp>
    </p:spTree>
    <p:extLst>
      <p:ext uri="{BB962C8B-B14F-4D97-AF65-F5344CB8AC3E}">
        <p14:creationId xmlns:p14="http://schemas.microsoft.com/office/powerpoint/2010/main" val="2081263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11;p62">
            <a:extLst>
              <a:ext uri="{FF2B5EF4-FFF2-40B4-BE49-F238E27FC236}">
                <a16:creationId xmlns:a16="http://schemas.microsoft.com/office/drawing/2014/main" id="{17556567-FC3E-48E0-91B1-6F68978B1340}"/>
              </a:ext>
            </a:extLst>
          </p:cNvPr>
          <p:cNvSpPr txBox="1">
            <a:spLocks/>
          </p:cNvSpPr>
          <p:nvPr/>
        </p:nvSpPr>
        <p:spPr>
          <a:xfrm flipH="1">
            <a:off x="8753369" y="2149785"/>
            <a:ext cx="22182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02</a:t>
            </a:r>
            <a:endParaRPr kumimoji="0" lang="en" sz="10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cxnSp>
        <p:nvCxnSpPr>
          <p:cNvPr id="4" name="Google Shape;1670;p62">
            <a:extLst>
              <a:ext uri="{FF2B5EF4-FFF2-40B4-BE49-F238E27FC236}">
                <a16:creationId xmlns:a16="http://schemas.microsoft.com/office/drawing/2014/main" id="{14EEA2F5-4E0F-434D-837B-F766C8639EFF}"/>
              </a:ext>
            </a:extLst>
          </p:cNvPr>
          <p:cNvCxnSpPr>
            <a:cxnSpLocks/>
          </p:cNvCxnSpPr>
          <p:nvPr/>
        </p:nvCxnSpPr>
        <p:spPr>
          <a:xfrm>
            <a:off x="7288473" y="4273065"/>
            <a:ext cx="490352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610;p62">
            <a:extLst>
              <a:ext uri="{FF2B5EF4-FFF2-40B4-BE49-F238E27FC236}">
                <a16:creationId xmlns:a16="http://schemas.microsoft.com/office/drawing/2014/main" id="{F691F059-F485-4619-B233-3FACDA1F607A}"/>
              </a:ext>
            </a:extLst>
          </p:cNvPr>
          <p:cNvSpPr txBox="1">
            <a:spLocks/>
          </p:cNvSpPr>
          <p:nvPr/>
        </p:nvSpPr>
        <p:spPr>
          <a:xfrm flipH="1">
            <a:off x="7371778" y="3439900"/>
            <a:ext cx="4250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Βασικές απαιτήσεις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sp>
        <p:nvSpPr>
          <p:cNvPr id="7" name="Google Shape;1673;p62">
            <a:extLst>
              <a:ext uri="{FF2B5EF4-FFF2-40B4-BE49-F238E27FC236}">
                <a16:creationId xmlns:a16="http://schemas.microsoft.com/office/drawing/2014/main" id="{C8166A63-D512-4504-8BD4-68D14009E3D2}"/>
              </a:ext>
            </a:extLst>
          </p:cNvPr>
          <p:cNvSpPr/>
          <p:nvPr/>
        </p:nvSpPr>
        <p:spPr>
          <a:xfrm rot="10800000" flipH="1">
            <a:off x="1003585" y="268943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74;p62">
            <a:extLst>
              <a:ext uri="{FF2B5EF4-FFF2-40B4-BE49-F238E27FC236}">
                <a16:creationId xmlns:a16="http://schemas.microsoft.com/office/drawing/2014/main" id="{B4302B65-794B-4E0C-88A5-BC5669A46285}"/>
              </a:ext>
            </a:extLst>
          </p:cNvPr>
          <p:cNvSpPr/>
          <p:nvPr/>
        </p:nvSpPr>
        <p:spPr>
          <a:xfrm>
            <a:off x="3533817" y="5873912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75;p62">
            <a:extLst>
              <a:ext uri="{FF2B5EF4-FFF2-40B4-BE49-F238E27FC236}">
                <a16:creationId xmlns:a16="http://schemas.microsoft.com/office/drawing/2014/main" id="{A0B92FD0-96C7-45EC-A332-393F7DDCB44C}"/>
              </a:ext>
            </a:extLst>
          </p:cNvPr>
          <p:cNvSpPr/>
          <p:nvPr/>
        </p:nvSpPr>
        <p:spPr>
          <a:xfrm>
            <a:off x="4160623" y="180286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76;p62">
            <a:extLst>
              <a:ext uri="{FF2B5EF4-FFF2-40B4-BE49-F238E27FC236}">
                <a16:creationId xmlns:a16="http://schemas.microsoft.com/office/drawing/2014/main" id="{D1AB733D-E719-4461-A3E6-8E5F336E134E}"/>
              </a:ext>
            </a:extLst>
          </p:cNvPr>
          <p:cNvSpPr/>
          <p:nvPr/>
        </p:nvSpPr>
        <p:spPr>
          <a:xfrm>
            <a:off x="6639589" y="528274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77;p62">
            <a:extLst>
              <a:ext uri="{FF2B5EF4-FFF2-40B4-BE49-F238E27FC236}">
                <a16:creationId xmlns:a16="http://schemas.microsoft.com/office/drawing/2014/main" id="{FC14B0BA-7E5D-4C62-9774-7F7EA7377CA9}"/>
              </a:ext>
            </a:extLst>
          </p:cNvPr>
          <p:cNvSpPr/>
          <p:nvPr/>
        </p:nvSpPr>
        <p:spPr>
          <a:xfrm>
            <a:off x="7784127" y="228627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678;p62">
            <a:extLst>
              <a:ext uri="{FF2B5EF4-FFF2-40B4-BE49-F238E27FC236}">
                <a16:creationId xmlns:a16="http://schemas.microsoft.com/office/drawing/2014/main" id="{4FB998C2-08E2-439D-A3C4-C52F73376702}"/>
              </a:ext>
            </a:extLst>
          </p:cNvPr>
          <p:cNvGrpSpPr/>
          <p:nvPr/>
        </p:nvGrpSpPr>
        <p:grpSpPr>
          <a:xfrm rot="14053952">
            <a:off x="5700157" y="2097340"/>
            <a:ext cx="161701" cy="641985"/>
            <a:chOff x="7004550" y="3676293"/>
            <a:chExt cx="161700" cy="641982"/>
          </a:xfrm>
        </p:grpSpPr>
        <p:sp>
          <p:nvSpPr>
            <p:cNvPr id="39" name="Google Shape;1679;p62">
              <a:extLst>
                <a:ext uri="{FF2B5EF4-FFF2-40B4-BE49-F238E27FC236}">
                  <a16:creationId xmlns:a16="http://schemas.microsoft.com/office/drawing/2014/main" id="{C522821B-254F-43D6-9E79-8A25BB68D29D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80;p62">
              <a:extLst>
                <a:ext uri="{FF2B5EF4-FFF2-40B4-BE49-F238E27FC236}">
                  <a16:creationId xmlns:a16="http://schemas.microsoft.com/office/drawing/2014/main" id="{5CA6CC38-77CB-4421-B521-6D5C7E1EE744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81;p62">
              <a:extLst>
                <a:ext uri="{FF2B5EF4-FFF2-40B4-BE49-F238E27FC236}">
                  <a16:creationId xmlns:a16="http://schemas.microsoft.com/office/drawing/2014/main" id="{6461103A-B4DB-4BD1-87F0-FE9F7FCCD697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82;p62">
              <a:extLst>
                <a:ext uri="{FF2B5EF4-FFF2-40B4-BE49-F238E27FC236}">
                  <a16:creationId xmlns:a16="http://schemas.microsoft.com/office/drawing/2014/main" id="{7D8F0C6C-E582-4684-AA17-58AA26FC3B99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683;p62">
            <a:extLst>
              <a:ext uri="{FF2B5EF4-FFF2-40B4-BE49-F238E27FC236}">
                <a16:creationId xmlns:a16="http://schemas.microsoft.com/office/drawing/2014/main" id="{4F9E985A-1BB2-4576-9D3C-615A61A4D939}"/>
              </a:ext>
            </a:extLst>
          </p:cNvPr>
          <p:cNvGrpSpPr/>
          <p:nvPr/>
        </p:nvGrpSpPr>
        <p:grpSpPr>
          <a:xfrm>
            <a:off x="5999549" y="870939"/>
            <a:ext cx="779203" cy="750597"/>
            <a:chOff x="4818730" y="3307263"/>
            <a:chExt cx="1827512" cy="1699300"/>
          </a:xfrm>
        </p:grpSpPr>
        <p:sp>
          <p:nvSpPr>
            <p:cNvPr id="14" name="Google Shape;1684;p62">
              <a:extLst>
                <a:ext uri="{FF2B5EF4-FFF2-40B4-BE49-F238E27FC236}">
                  <a16:creationId xmlns:a16="http://schemas.microsoft.com/office/drawing/2014/main" id="{0926DFA3-FCEB-4BEF-915B-4DD93858393C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85;p62">
              <a:extLst>
                <a:ext uri="{FF2B5EF4-FFF2-40B4-BE49-F238E27FC236}">
                  <a16:creationId xmlns:a16="http://schemas.microsoft.com/office/drawing/2014/main" id="{4C09DB48-6164-4D93-99AA-94675E98DB04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86;p62">
              <a:extLst>
                <a:ext uri="{FF2B5EF4-FFF2-40B4-BE49-F238E27FC236}">
                  <a16:creationId xmlns:a16="http://schemas.microsoft.com/office/drawing/2014/main" id="{660C704B-8DEB-4BF9-9EAB-87DBE55774AE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87;p62">
              <a:extLst>
                <a:ext uri="{FF2B5EF4-FFF2-40B4-BE49-F238E27FC236}">
                  <a16:creationId xmlns:a16="http://schemas.microsoft.com/office/drawing/2014/main" id="{23FE34C4-6472-4EFE-9BE4-7127E4673CA7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88;p62">
              <a:extLst>
                <a:ext uri="{FF2B5EF4-FFF2-40B4-BE49-F238E27FC236}">
                  <a16:creationId xmlns:a16="http://schemas.microsoft.com/office/drawing/2014/main" id="{459FB61E-19A3-4853-8FE2-AA4CFF0E4558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89;p62">
              <a:extLst>
                <a:ext uri="{FF2B5EF4-FFF2-40B4-BE49-F238E27FC236}">
                  <a16:creationId xmlns:a16="http://schemas.microsoft.com/office/drawing/2014/main" id="{6121E1D0-D33C-4F28-AD71-5F0889033DDF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0;p62">
              <a:extLst>
                <a:ext uri="{FF2B5EF4-FFF2-40B4-BE49-F238E27FC236}">
                  <a16:creationId xmlns:a16="http://schemas.microsoft.com/office/drawing/2014/main" id="{DF8DA98E-1627-406F-B474-AF3E1B33F47F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1;p62">
              <a:extLst>
                <a:ext uri="{FF2B5EF4-FFF2-40B4-BE49-F238E27FC236}">
                  <a16:creationId xmlns:a16="http://schemas.microsoft.com/office/drawing/2014/main" id="{52E1BE7E-1066-4F57-860C-98443F845E3A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2;p62">
              <a:extLst>
                <a:ext uri="{FF2B5EF4-FFF2-40B4-BE49-F238E27FC236}">
                  <a16:creationId xmlns:a16="http://schemas.microsoft.com/office/drawing/2014/main" id="{CE8D619F-5F6D-436F-A33C-D5D2346E12E1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3;p62">
              <a:extLst>
                <a:ext uri="{FF2B5EF4-FFF2-40B4-BE49-F238E27FC236}">
                  <a16:creationId xmlns:a16="http://schemas.microsoft.com/office/drawing/2014/main" id="{1DC075CB-9E95-4E30-A640-46BC065A402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4;p62">
              <a:extLst>
                <a:ext uri="{FF2B5EF4-FFF2-40B4-BE49-F238E27FC236}">
                  <a16:creationId xmlns:a16="http://schemas.microsoft.com/office/drawing/2014/main" id="{77C69889-C92A-4EE4-9CDC-1566790865BE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5;p62">
              <a:extLst>
                <a:ext uri="{FF2B5EF4-FFF2-40B4-BE49-F238E27FC236}">
                  <a16:creationId xmlns:a16="http://schemas.microsoft.com/office/drawing/2014/main" id="{307673FC-0113-4018-9DE7-CEEF492838CA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96;p62">
              <a:extLst>
                <a:ext uri="{FF2B5EF4-FFF2-40B4-BE49-F238E27FC236}">
                  <a16:creationId xmlns:a16="http://schemas.microsoft.com/office/drawing/2014/main" id="{AD7A6676-1155-4997-B386-7FDAE3BD3784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97;p62">
              <a:extLst>
                <a:ext uri="{FF2B5EF4-FFF2-40B4-BE49-F238E27FC236}">
                  <a16:creationId xmlns:a16="http://schemas.microsoft.com/office/drawing/2014/main" id="{86F69FA1-58F2-4C3A-A55F-D850B1063FB9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8;p62">
              <a:extLst>
                <a:ext uri="{FF2B5EF4-FFF2-40B4-BE49-F238E27FC236}">
                  <a16:creationId xmlns:a16="http://schemas.microsoft.com/office/drawing/2014/main" id="{7D97A4C1-F4D5-435A-BD7D-AFD2D278CD83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9;p62">
              <a:extLst>
                <a:ext uri="{FF2B5EF4-FFF2-40B4-BE49-F238E27FC236}">
                  <a16:creationId xmlns:a16="http://schemas.microsoft.com/office/drawing/2014/main" id="{1183B43A-3B02-4730-B199-82F00AA656EC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0;p62">
              <a:extLst>
                <a:ext uri="{FF2B5EF4-FFF2-40B4-BE49-F238E27FC236}">
                  <a16:creationId xmlns:a16="http://schemas.microsoft.com/office/drawing/2014/main" id="{F028C3EF-2E3C-41BD-9CEC-AA02B4AF145E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1;p62">
              <a:extLst>
                <a:ext uri="{FF2B5EF4-FFF2-40B4-BE49-F238E27FC236}">
                  <a16:creationId xmlns:a16="http://schemas.microsoft.com/office/drawing/2014/main" id="{F628B6BC-FE90-4EEF-932B-E9F88D976DC1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2;p62">
              <a:extLst>
                <a:ext uri="{FF2B5EF4-FFF2-40B4-BE49-F238E27FC236}">
                  <a16:creationId xmlns:a16="http://schemas.microsoft.com/office/drawing/2014/main" id="{2A50CC03-21C3-42F9-B899-35E19CA3E987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3;p62">
              <a:extLst>
                <a:ext uri="{FF2B5EF4-FFF2-40B4-BE49-F238E27FC236}">
                  <a16:creationId xmlns:a16="http://schemas.microsoft.com/office/drawing/2014/main" id="{2CDE7EBF-A298-4BFC-91D6-E3E72EBAD5BC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4;p62">
              <a:extLst>
                <a:ext uri="{FF2B5EF4-FFF2-40B4-BE49-F238E27FC236}">
                  <a16:creationId xmlns:a16="http://schemas.microsoft.com/office/drawing/2014/main" id="{1F73DDB6-B9F7-4D4A-90C6-4C7389A022B9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05;p62">
              <a:extLst>
                <a:ext uri="{FF2B5EF4-FFF2-40B4-BE49-F238E27FC236}">
                  <a16:creationId xmlns:a16="http://schemas.microsoft.com/office/drawing/2014/main" id="{51CAE8DF-410D-47B7-B4AF-0EFB916614D5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6;p62">
              <a:extLst>
                <a:ext uri="{FF2B5EF4-FFF2-40B4-BE49-F238E27FC236}">
                  <a16:creationId xmlns:a16="http://schemas.microsoft.com/office/drawing/2014/main" id="{9533BF3E-A7C8-4137-9DC9-A6D297897B9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7;p62">
              <a:extLst>
                <a:ext uri="{FF2B5EF4-FFF2-40B4-BE49-F238E27FC236}">
                  <a16:creationId xmlns:a16="http://schemas.microsoft.com/office/drawing/2014/main" id="{856BFD31-6825-4135-B36A-01DCD2808C98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08;p62">
              <a:extLst>
                <a:ext uri="{FF2B5EF4-FFF2-40B4-BE49-F238E27FC236}">
                  <a16:creationId xmlns:a16="http://schemas.microsoft.com/office/drawing/2014/main" id="{F5EE2F7B-D4FC-4D9C-B607-7FF1EA8B63D9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671;p62">
            <a:extLst>
              <a:ext uri="{FF2B5EF4-FFF2-40B4-BE49-F238E27FC236}">
                <a16:creationId xmlns:a16="http://schemas.microsoft.com/office/drawing/2014/main" id="{A0C27E5A-BE58-45F8-A580-8C2AE646AF63}"/>
              </a:ext>
            </a:extLst>
          </p:cNvPr>
          <p:cNvSpPr/>
          <p:nvPr/>
        </p:nvSpPr>
        <p:spPr>
          <a:xfrm rot="10800000">
            <a:off x="7147173" y="420241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613;p62">
            <a:extLst>
              <a:ext uri="{FF2B5EF4-FFF2-40B4-BE49-F238E27FC236}">
                <a16:creationId xmlns:a16="http://schemas.microsoft.com/office/drawing/2014/main" id="{CB7A4EF3-34FA-4658-8EA3-49A4C3FCAD03}"/>
              </a:ext>
            </a:extLst>
          </p:cNvPr>
          <p:cNvGrpSpPr/>
          <p:nvPr/>
        </p:nvGrpSpPr>
        <p:grpSpPr>
          <a:xfrm>
            <a:off x="1563284" y="2513135"/>
            <a:ext cx="3941066" cy="2690998"/>
            <a:chOff x="369650" y="1783400"/>
            <a:chExt cx="3941066" cy="2690998"/>
          </a:xfrm>
        </p:grpSpPr>
        <p:sp>
          <p:nvSpPr>
            <p:cNvPr id="46" name="Google Shape;1614;p62">
              <a:extLst>
                <a:ext uri="{FF2B5EF4-FFF2-40B4-BE49-F238E27FC236}">
                  <a16:creationId xmlns:a16="http://schemas.microsoft.com/office/drawing/2014/main" id="{874B2B29-3465-4135-97C1-3A45851B4915}"/>
                </a:ext>
              </a:extLst>
            </p:cNvPr>
            <p:cNvSpPr/>
            <p:nvPr/>
          </p:nvSpPr>
          <p:spPr>
            <a:xfrm>
              <a:off x="369650" y="4194302"/>
              <a:ext cx="3941066" cy="280096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15;p62">
              <a:extLst>
                <a:ext uri="{FF2B5EF4-FFF2-40B4-BE49-F238E27FC236}">
                  <a16:creationId xmlns:a16="http://schemas.microsoft.com/office/drawing/2014/main" id="{C91AFBA9-8CCC-455C-B259-D9494CA53143}"/>
                </a:ext>
              </a:extLst>
            </p:cNvPr>
            <p:cNvSpPr/>
            <p:nvPr/>
          </p:nvSpPr>
          <p:spPr>
            <a:xfrm>
              <a:off x="1919150" y="2415625"/>
              <a:ext cx="456725" cy="518250"/>
            </a:xfrm>
            <a:custGeom>
              <a:avLst/>
              <a:gdLst/>
              <a:ahLst/>
              <a:cxnLst/>
              <a:rect l="l" t="t" r="r" b="b"/>
              <a:pathLst>
                <a:path w="18269" h="20730" extrusionOk="0">
                  <a:moveTo>
                    <a:pt x="1" y="0"/>
                  </a:moveTo>
                  <a:lnTo>
                    <a:pt x="1" y="760"/>
                  </a:lnTo>
                  <a:lnTo>
                    <a:pt x="11156" y="760"/>
                  </a:lnTo>
                  <a:cubicBezTo>
                    <a:pt x="14652" y="760"/>
                    <a:pt x="17509" y="3617"/>
                    <a:pt x="17509" y="7143"/>
                  </a:cubicBezTo>
                  <a:lnTo>
                    <a:pt x="17509" y="13587"/>
                  </a:lnTo>
                  <a:cubicBezTo>
                    <a:pt x="17509" y="17113"/>
                    <a:pt x="14652" y="19970"/>
                    <a:pt x="11156" y="19970"/>
                  </a:cubicBezTo>
                  <a:lnTo>
                    <a:pt x="1" y="19970"/>
                  </a:lnTo>
                  <a:lnTo>
                    <a:pt x="1" y="20730"/>
                  </a:lnTo>
                  <a:lnTo>
                    <a:pt x="11156" y="20730"/>
                  </a:lnTo>
                  <a:cubicBezTo>
                    <a:pt x="15077" y="20730"/>
                    <a:pt x="18269" y="17538"/>
                    <a:pt x="18269" y="13587"/>
                  </a:cubicBezTo>
                  <a:lnTo>
                    <a:pt x="18269" y="7143"/>
                  </a:lnTo>
                  <a:cubicBezTo>
                    <a:pt x="18269" y="3192"/>
                    <a:pt x="15077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16;p62">
              <a:extLst>
                <a:ext uri="{FF2B5EF4-FFF2-40B4-BE49-F238E27FC236}">
                  <a16:creationId xmlns:a16="http://schemas.microsoft.com/office/drawing/2014/main" id="{BB5A5077-6805-4F49-B217-9285A451ADCB}"/>
                </a:ext>
              </a:extLst>
            </p:cNvPr>
            <p:cNvSpPr/>
            <p:nvPr/>
          </p:nvSpPr>
          <p:spPr>
            <a:xfrm>
              <a:off x="1274000" y="1783400"/>
              <a:ext cx="1342775" cy="817650"/>
            </a:xfrm>
            <a:custGeom>
              <a:avLst/>
              <a:gdLst/>
              <a:ahLst/>
              <a:cxnLst/>
              <a:rect l="l" t="t" r="r" b="b"/>
              <a:pathLst>
                <a:path w="53711" h="32706" extrusionOk="0">
                  <a:moveTo>
                    <a:pt x="1" y="0"/>
                  </a:moveTo>
                  <a:lnTo>
                    <a:pt x="1" y="32706"/>
                  </a:lnTo>
                  <a:lnTo>
                    <a:pt x="53710" y="32706"/>
                  </a:lnTo>
                  <a:lnTo>
                    <a:pt x="53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17;p62">
              <a:extLst>
                <a:ext uri="{FF2B5EF4-FFF2-40B4-BE49-F238E27FC236}">
                  <a16:creationId xmlns:a16="http://schemas.microsoft.com/office/drawing/2014/main" id="{B2C9329E-0648-4457-AEE6-30B34AC3AFA4}"/>
                </a:ext>
              </a:extLst>
            </p:cNvPr>
            <p:cNvSpPr/>
            <p:nvPr/>
          </p:nvSpPr>
          <p:spPr>
            <a:xfrm>
              <a:off x="1247425" y="1783400"/>
              <a:ext cx="1342750" cy="818425"/>
            </a:xfrm>
            <a:custGeom>
              <a:avLst/>
              <a:gdLst/>
              <a:ahLst/>
              <a:cxnLst/>
              <a:rect l="l" t="t" r="r" b="b"/>
              <a:pathLst>
                <a:path w="53710" h="32737" extrusionOk="0">
                  <a:moveTo>
                    <a:pt x="0" y="0"/>
                  </a:moveTo>
                  <a:lnTo>
                    <a:pt x="0" y="32736"/>
                  </a:lnTo>
                  <a:lnTo>
                    <a:pt x="53709" y="32736"/>
                  </a:lnTo>
                  <a:lnTo>
                    <a:pt x="5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18;p62">
              <a:extLst>
                <a:ext uri="{FF2B5EF4-FFF2-40B4-BE49-F238E27FC236}">
                  <a16:creationId xmlns:a16="http://schemas.microsoft.com/office/drawing/2014/main" id="{5DDD6FE1-A530-4F8D-B031-CEA21001191E}"/>
                </a:ext>
              </a:extLst>
            </p:cNvPr>
            <p:cNvSpPr/>
            <p:nvPr/>
          </p:nvSpPr>
          <p:spPr>
            <a:xfrm>
              <a:off x="1324925" y="1860900"/>
              <a:ext cx="1187725" cy="663400"/>
            </a:xfrm>
            <a:custGeom>
              <a:avLst/>
              <a:gdLst/>
              <a:ahLst/>
              <a:cxnLst/>
              <a:rect l="l" t="t" r="r" b="b"/>
              <a:pathLst>
                <a:path w="47509" h="26536" extrusionOk="0">
                  <a:moveTo>
                    <a:pt x="0" y="0"/>
                  </a:moveTo>
                  <a:lnTo>
                    <a:pt x="0" y="26536"/>
                  </a:lnTo>
                  <a:lnTo>
                    <a:pt x="47509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19;p62">
              <a:extLst>
                <a:ext uri="{FF2B5EF4-FFF2-40B4-BE49-F238E27FC236}">
                  <a16:creationId xmlns:a16="http://schemas.microsoft.com/office/drawing/2014/main" id="{16D5CCA8-BED6-4121-997E-0D7B543558FA}"/>
                </a:ext>
              </a:extLst>
            </p:cNvPr>
            <p:cNvSpPr/>
            <p:nvPr/>
          </p:nvSpPr>
          <p:spPr>
            <a:xfrm>
              <a:off x="1324925" y="1860900"/>
              <a:ext cx="1187725" cy="663400"/>
            </a:xfrm>
            <a:custGeom>
              <a:avLst/>
              <a:gdLst/>
              <a:ahLst/>
              <a:cxnLst/>
              <a:rect l="l" t="t" r="r" b="b"/>
              <a:pathLst>
                <a:path w="47509" h="26536" extrusionOk="0">
                  <a:moveTo>
                    <a:pt x="0" y="0"/>
                  </a:moveTo>
                  <a:lnTo>
                    <a:pt x="0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20;p62">
              <a:extLst>
                <a:ext uri="{FF2B5EF4-FFF2-40B4-BE49-F238E27FC236}">
                  <a16:creationId xmlns:a16="http://schemas.microsoft.com/office/drawing/2014/main" id="{2196565A-2BC9-41C0-9A57-302CFAD18A44}"/>
                </a:ext>
              </a:extLst>
            </p:cNvPr>
            <p:cNvSpPr/>
            <p:nvPr/>
          </p:nvSpPr>
          <p:spPr>
            <a:xfrm>
              <a:off x="3419175" y="1783400"/>
              <a:ext cx="262200" cy="162625"/>
            </a:xfrm>
            <a:custGeom>
              <a:avLst/>
              <a:gdLst/>
              <a:ahLst/>
              <a:cxnLst/>
              <a:rect l="l" t="t" r="r" b="b"/>
              <a:pathLst>
                <a:path w="10488" h="6505" extrusionOk="0">
                  <a:moveTo>
                    <a:pt x="1885" y="0"/>
                  </a:moveTo>
                  <a:cubicBezTo>
                    <a:pt x="852" y="0"/>
                    <a:pt x="1" y="851"/>
                    <a:pt x="1" y="1915"/>
                  </a:cubicBezTo>
                  <a:lnTo>
                    <a:pt x="1" y="4620"/>
                  </a:lnTo>
                  <a:cubicBezTo>
                    <a:pt x="1" y="5654"/>
                    <a:pt x="852" y="6505"/>
                    <a:pt x="1885" y="6505"/>
                  </a:cubicBezTo>
                  <a:lnTo>
                    <a:pt x="8603" y="6505"/>
                  </a:lnTo>
                  <a:cubicBezTo>
                    <a:pt x="9667" y="6505"/>
                    <a:pt x="10487" y="5654"/>
                    <a:pt x="10487" y="4620"/>
                  </a:cubicBezTo>
                  <a:lnTo>
                    <a:pt x="10487" y="1915"/>
                  </a:lnTo>
                  <a:cubicBezTo>
                    <a:pt x="10487" y="851"/>
                    <a:pt x="9667" y="0"/>
                    <a:pt x="8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21;p62">
              <a:extLst>
                <a:ext uri="{FF2B5EF4-FFF2-40B4-BE49-F238E27FC236}">
                  <a16:creationId xmlns:a16="http://schemas.microsoft.com/office/drawing/2014/main" id="{0D508F5D-01A8-4FCA-B605-1EEF4CEC2639}"/>
                </a:ext>
              </a:extLst>
            </p:cNvPr>
            <p:cNvSpPr/>
            <p:nvPr/>
          </p:nvSpPr>
          <p:spPr>
            <a:xfrm>
              <a:off x="3381200" y="1783400"/>
              <a:ext cx="262950" cy="162625"/>
            </a:xfrm>
            <a:custGeom>
              <a:avLst/>
              <a:gdLst/>
              <a:ahLst/>
              <a:cxnLst/>
              <a:rect l="l" t="t" r="r" b="b"/>
              <a:pathLst>
                <a:path w="10518" h="6505" extrusionOk="0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620"/>
                  </a:lnTo>
                  <a:cubicBezTo>
                    <a:pt x="0" y="5654"/>
                    <a:pt x="851" y="6505"/>
                    <a:pt x="1915" y="6505"/>
                  </a:cubicBezTo>
                  <a:lnTo>
                    <a:pt x="8602" y="6505"/>
                  </a:lnTo>
                  <a:cubicBezTo>
                    <a:pt x="9666" y="6505"/>
                    <a:pt x="10517" y="5654"/>
                    <a:pt x="10517" y="4620"/>
                  </a:cubicBezTo>
                  <a:lnTo>
                    <a:pt x="10517" y="1885"/>
                  </a:lnTo>
                  <a:cubicBezTo>
                    <a:pt x="10517" y="851"/>
                    <a:pt x="9666" y="0"/>
                    <a:pt x="8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22;p62">
              <a:extLst>
                <a:ext uri="{FF2B5EF4-FFF2-40B4-BE49-F238E27FC236}">
                  <a16:creationId xmlns:a16="http://schemas.microsoft.com/office/drawing/2014/main" id="{12B9E174-6F6D-4A52-A14D-081EDCA7F3D3}"/>
                </a:ext>
              </a:extLst>
            </p:cNvPr>
            <p:cNvSpPr/>
            <p:nvPr/>
          </p:nvSpPr>
          <p:spPr>
            <a:xfrm>
              <a:off x="3468575" y="1832025"/>
              <a:ext cx="77550" cy="65850"/>
            </a:xfrm>
            <a:custGeom>
              <a:avLst/>
              <a:gdLst/>
              <a:ahLst/>
              <a:cxnLst/>
              <a:rect l="l" t="t" r="r" b="b"/>
              <a:pathLst>
                <a:path w="3102" h="2634" extrusionOk="0">
                  <a:moveTo>
                    <a:pt x="1794" y="0"/>
                  </a:moveTo>
                  <a:cubicBezTo>
                    <a:pt x="609" y="0"/>
                    <a:pt x="1" y="1399"/>
                    <a:pt x="852" y="2250"/>
                  </a:cubicBezTo>
                  <a:cubicBezTo>
                    <a:pt x="1117" y="2515"/>
                    <a:pt x="1445" y="2634"/>
                    <a:pt x="1768" y="2634"/>
                  </a:cubicBezTo>
                  <a:cubicBezTo>
                    <a:pt x="2446" y="2634"/>
                    <a:pt x="3101" y="2110"/>
                    <a:pt x="3101" y="1307"/>
                  </a:cubicBezTo>
                  <a:cubicBezTo>
                    <a:pt x="3101" y="578"/>
                    <a:pt x="2524" y="0"/>
                    <a:pt x="1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23;p62">
              <a:extLst>
                <a:ext uri="{FF2B5EF4-FFF2-40B4-BE49-F238E27FC236}">
                  <a16:creationId xmlns:a16="http://schemas.microsoft.com/office/drawing/2014/main" id="{2ED83897-D417-45FE-93D4-8BCBCC32D337}"/>
                </a:ext>
              </a:extLst>
            </p:cNvPr>
            <p:cNvSpPr/>
            <p:nvPr/>
          </p:nvSpPr>
          <p:spPr>
            <a:xfrm>
              <a:off x="3490625" y="1847975"/>
              <a:ext cx="38775" cy="33525"/>
            </a:xfrm>
            <a:custGeom>
              <a:avLst/>
              <a:gdLst/>
              <a:ahLst/>
              <a:cxnLst/>
              <a:rect l="l" t="t" r="r" b="b"/>
              <a:pathLst>
                <a:path w="1551" h="1341" extrusionOk="0">
                  <a:moveTo>
                    <a:pt x="882" y="1"/>
                  </a:moveTo>
                  <a:cubicBezTo>
                    <a:pt x="304" y="1"/>
                    <a:pt x="0" y="730"/>
                    <a:pt x="426" y="1156"/>
                  </a:cubicBezTo>
                  <a:cubicBezTo>
                    <a:pt x="553" y="1283"/>
                    <a:pt x="714" y="1341"/>
                    <a:pt x="875" y="1341"/>
                  </a:cubicBezTo>
                  <a:cubicBezTo>
                    <a:pt x="1214" y="1341"/>
                    <a:pt x="1550" y="1082"/>
                    <a:pt x="1550" y="669"/>
                  </a:cubicBezTo>
                  <a:cubicBezTo>
                    <a:pt x="1550" y="305"/>
                    <a:pt x="1246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24;p62">
              <a:extLst>
                <a:ext uri="{FF2B5EF4-FFF2-40B4-BE49-F238E27FC236}">
                  <a16:creationId xmlns:a16="http://schemas.microsoft.com/office/drawing/2014/main" id="{3F914952-E88E-40CC-BF0F-45FCE67FC71D}"/>
                </a:ext>
              </a:extLst>
            </p:cNvPr>
            <p:cNvSpPr/>
            <p:nvPr/>
          </p:nvSpPr>
          <p:spPr>
            <a:xfrm>
              <a:off x="3253500" y="2404988"/>
              <a:ext cx="457475" cy="518250"/>
            </a:xfrm>
            <a:custGeom>
              <a:avLst/>
              <a:gdLst/>
              <a:ahLst/>
              <a:cxnLst/>
              <a:rect l="l" t="t" r="r" b="b"/>
              <a:pathLst>
                <a:path w="18299" h="20730" extrusionOk="0">
                  <a:moveTo>
                    <a:pt x="0" y="0"/>
                  </a:moveTo>
                  <a:lnTo>
                    <a:pt x="0" y="760"/>
                  </a:lnTo>
                  <a:lnTo>
                    <a:pt x="11155" y="760"/>
                  </a:lnTo>
                  <a:cubicBezTo>
                    <a:pt x="14681" y="760"/>
                    <a:pt x="17508" y="3617"/>
                    <a:pt x="17538" y="7143"/>
                  </a:cubicBezTo>
                  <a:lnTo>
                    <a:pt x="17538" y="13587"/>
                  </a:lnTo>
                  <a:cubicBezTo>
                    <a:pt x="17508" y="17113"/>
                    <a:pt x="14681" y="19970"/>
                    <a:pt x="11155" y="19970"/>
                  </a:cubicBezTo>
                  <a:lnTo>
                    <a:pt x="0" y="19970"/>
                  </a:lnTo>
                  <a:lnTo>
                    <a:pt x="0" y="20730"/>
                  </a:lnTo>
                  <a:lnTo>
                    <a:pt x="11155" y="20730"/>
                  </a:lnTo>
                  <a:cubicBezTo>
                    <a:pt x="15076" y="20730"/>
                    <a:pt x="18268" y="17538"/>
                    <a:pt x="18298" y="13587"/>
                  </a:cubicBezTo>
                  <a:lnTo>
                    <a:pt x="18298" y="7143"/>
                  </a:lnTo>
                  <a:cubicBezTo>
                    <a:pt x="18268" y="3192"/>
                    <a:pt x="15076" y="0"/>
                    <a:pt x="1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25;p62">
              <a:extLst>
                <a:ext uri="{FF2B5EF4-FFF2-40B4-BE49-F238E27FC236}">
                  <a16:creationId xmlns:a16="http://schemas.microsoft.com/office/drawing/2014/main" id="{32C91F41-4D2C-46AA-819A-9DFCF8E8AC68}"/>
                </a:ext>
              </a:extLst>
            </p:cNvPr>
            <p:cNvSpPr/>
            <p:nvPr/>
          </p:nvSpPr>
          <p:spPr>
            <a:xfrm>
              <a:off x="2274025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26;p62">
              <a:extLst>
                <a:ext uri="{FF2B5EF4-FFF2-40B4-BE49-F238E27FC236}">
                  <a16:creationId xmlns:a16="http://schemas.microsoft.com/office/drawing/2014/main" id="{DECB4C9C-CDBB-4100-9120-AB8BF71789F5}"/>
                </a:ext>
              </a:extLst>
            </p:cNvPr>
            <p:cNvSpPr/>
            <p:nvPr/>
          </p:nvSpPr>
          <p:spPr>
            <a:xfrm>
              <a:off x="2192725" y="2928550"/>
              <a:ext cx="738625" cy="1414925"/>
            </a:xfrm>
            <a:custGeom>
              <a:avLst/>
              <a:gdLst/>
              <a:ahLst/>
              <a:cxnLst/>
              <a:rect l="l" t="t" r="r" b="b"/>
              <a:pathLst>
                <a:path w="29545" h="56597" extrusionOk="0">
                  <a:moveTo>
                    <a:pt x="0" y="0"/>
                  </a:moveTo>
                  <a:lnTo>
                    <a:pt x="0" y="34621"/>
                  </a:lnTo>
                  <a:cubicBezTo>
                    <a:pt x="31" y="46749"/>
                    <a:pt x="9848" y="56566"/>
                    <a:pt x="21976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6" y="55837"/>
                  </a:lnTo>
                  <a:cubicBezTo>
                    <a:pt x="10274" y="55806"/>
                    <a:pt x="791" y="46323"/>
                    <a:pt x="760" y="3462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27;p62">
              <a:extLst>
                <a:ext uri="{FF2B5EF4-FFF2-40B4-BE49-F238E27FC236}">
                  <a16:creationId xmlns:a16="http://schemas.microsoft.com/office/drawing/2014/main" id="{CF01AD25-1C33-41BF-977D-AD14B6CABC8F}"/>
                </a:ext>
              </a:extLst>
            </p:cNvPr>
            <p:cNvSpPr/>
            <p:nvPr/>
          </p:nvSpPr>
          <p:spPr>
            <a:xfrm>
              <a:off x="2310500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44" y="55806"/>
                    <a:pt x="76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28;p62">
              <a:extLst>
                <a:ext uri="{FF2B5EF4-FFF2-40B4-BE49-F238E27FC236}">
                  <a16:creationId xmlns:a16="http://schemas.microsoft.com/office/drawing/2014/main" id="{61454E29-764B-4F00-A2F6-80BC7A1771DF}"/>
                </a:ext>
              </a:extLst>
            </p:cNvPr>
            <p:cNvSpPr/>
            <p:nvPr/>
          </p:nvSpPr>
          <p:spPr>
            <a:xfrm>
              <a:off x="2039975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29;p62">
              <a:extLst>
                <a:ext uri="{FF2B5EF4-FFF2-40B4-BE49-F238E27FC236}">
                  <a16:creationId xmlns:a16="http://schemas.microsoft.com/office/drawing/2014/main" id="{BD45FC84-A2E5-4E4B-AB09-27452664A3CE}"/>
                </a:ext>
              </a:extLst>
            </p:cNvPr>
            <p:cNvSpPr/>
            <p:nvPr/>
          </p:nvSpPr>
          <p:spPr>
            <a:xfrm>
              <a:off x="1775550" y="2601025"/>
              <a:ext cx="357175" cy="203675"/>
            </a:xfrm>
            <a:custGeom>
              <a:avLst/>
              <a:gdLst/>
              <a:ahLst/>
              <a:cxnLst/>
              <a:rect l="l" t="t" r="r" b="b"/>
              <a:pathLst>
                <a:path w="14287" h="8147" extrusionOk="0">
                  <a:moveTo>
                    <a:pt x="0" y="1"/>
                  </a:moveTo>
                  <a:lnTo>
                    <a:pt x="0" y="8147"/>
                  </a:lnTo>
                  <a:lnTo>
                    <a:pt x="14286" y="8147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30;p62">
              <a:extLst>
                <a:ext uri="{FF2B5EF4-FFF2-40B4-BE49-F238E27FC236}">
                  <a16:creationId xmlns:a16="http://schemas.microsoft.com/office/drawing/2014/main" id="{9F810344-3AA3-4FFD-8177-E4D80AEEF957}"/>
                </a:ext>
              </a:extLst>
            </p:cNvPr>
            <p:cNvSpPr/>
            <p:nvPr/>
          </p:nvSpPr>
          <p:spPr>
            <a:xfrm>
              <a:off x="1671425" y="2804675"/>
              <a:ext cx="565400" cy="31175"/>
            </a:xfrm>
            <a:custGeom>
              <a:avLst/>
              <a:gdLst/>
              <a:ahLst/>
              <a:cxnLst/>
              <a:rect l="l" t="t" r="r" b="b"/>
              <a:pathLst>
                <a:path w="22616" h="1247" extrusionOk="0">
                  <a:moveTo>
                    <a:pt x="1" y="1"/>
                  </a:moveTo>
                  <a:lnTo>
                    <a:pt x="1" y="1247"/>
                  </a:lnTo>
                  <a:lnTo>
                    <a:pt x="22615" y="1247"/>
                  </a:lnTo>
                  <a:lnTo>
                    <a:pt x="2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31;p62">
              <a:extLst>
                <a:ext uri="{FF2B5EF4-FFF2-40B4-BE49-F238E27FC236}">
                  <a16:creationId xmlns:a16="http://schemas.microsoft.com/office/drawing/2014/main" id="{59717EBC-9D9B-4C30-A9F4-F4FEAFC79C13}"/>
                </a:ext>
              </a:extLst>
            </p:cNvPr>
            <p:cNvSpPr/>
            <p:nvPr/>
          </p:nvSpPr>
          <p:spPr>
            <a:xfrm>
              <a:off x="2728450" y="1962725"/>
              <a:ext cx="1124650" cy="715075"/>
            </a:xfrm>
            <a:custGeom>
              <a:avLst/>
              <a:gdLst/>
              <a:ahLst/>
              <a:cxnLst/>
              <a:rect l="l" t="t" r="r" b="b"/>
              <a:pathLst>
                <a:path w="44986" h="28603" extrusionOk="0">
                  <a:moveTo>
                    <a:pt x="0" y="0"/>
                  </a:moveTo>
                  <a:lnTo>
                    <a:pt x="0" y="28603"/>
                  </a:lnTo>
                  <a:lnTo>
                    <a:pt x="44986" y="28603"/>
                  </a:lnTo>
                  <a:lnTo>
                    <a:pt x="44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32;p62">
              <a:extLst>
                <a:ext uri="{FF2B5EF4-FFF2-40B4-BE49-F238E27FC236}">
                  <a16:creationId xmlns:a16="http://schemas.microsoft.com/office/drawing/2014/main" id="{3776BDE8-DBB5-412D-A1E6-8E819081CE7E}"/>
                </a:ext>
              </a:extLst>
            </p:cNvPr>
            <p:cNvSpPr/>
            <p:nvPr/>
          </p:nvSpPr>
          <p:spPr>
            <a:xfrm>
              <a:off x="2704875" y="1962725"/>
              <a:ext cx="1125450" cy="715075"/>
            </a:xfrm>
            <a:custGeom>
              <a:avLst/>
              <a:gdLst/>
              <a:ahLst/>
              <a:cxnLst/>
              <a:rect l="l" t="t" r="r" b="b"/>
              <a:pathLst>
                <a:path w="45018" h="28603" extrusionOk="0">
                  <a:moveTo>
                    <a:pt x="1" y="0"/>
                  </a:moveTo>
                  <a:lnTo>
                    <a:pt x="1" y="28603"/>
                  </a:lnTo>
                  <a:lnTo>
                    <a:pt x="45017" y="28603"/>
                  </a:lnTo>
                  <a:lnTo>
                    <a:pt x="45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33;p62">
              <a:extLst>
                <a:ext uri="{FF2B5EF4-FFF2-40B4-BE49-F238E27FC236}">
                  <a16:creationId xmlns:a16="http://schemas.microsoft.com/office/drawing/2014/main" id="{A745F66A-81FC-4A3F-A545-7DB995B04123}"/>
                </a:ext>
              </a:extLst>
            </p:cNvPr>
            <p:cNvSpPr/>
            <p:nvPr/>
          </p:nvSpPr>
          <p:spPr>
            <a:xfrm>
              <a:off x="2772525" y="2030350"/>
              <a:ext cx="989400" cy="579825"/>
            </a:xfrm>
            <a:custGeom>
              <a:avLst/>
              <a:gdLst/>
              <a:ahLst/>
              <a:cxnLst/>
              <a:rect l="l" t="t" r="r" b="b"/>
              <a:pathLst>
                <a:path w="39576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39575" y="23192"/>
                  </a:lnTo>
                  <a:lnTo>
                    <a:pt x="39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34;p62">
              <a:extLst>
                <a:ext uri="{FF2B5EF4-FFF2-40B4-BE49-F238E27FC236}">
                  <a16:creationId xmlns:a16="http://schemas.microsoft.com/office/drawing/2014/main" id="{16B1CF15-A3DA-47BD-AF6A-2F30AEE6206B}"/>
                </a:ext>
              </a:extLst>
            </p:cNvPr>
            <p:cNvSpPr/>
            <p:nvPr/>
          </p:nvSpPr>
          <p:spPr>
            <a:xfrm>
              <a:off x="2772525" y="2030350"/>
              <a:ext cx="990150" cy="579825"/>
            </a:xfrm>
            <a:custGeom>
              <a:avLst/>
              <a:gdLst/>
              <a:ahLst/>
              <a:cxnLst/>
              <a:rect l="l" t="t" r="r" b="b"/>
              <a:pathLst>
                <a:path w="39606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39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35;p62">
              <a:extLst>
                <a:ext uri="{FF2B5EF4-FFF2-40B4-BE49-F238E27FC236}">
                  <a16:creationId xmlns:a16="http://schemas.microsoft.com/office/drawing/2014/main" id="{A1F11470-D6A4-46E2-881A-8BB47085A906}"/>
                </a:ext>
              </a:extLst>
            </p:cNvPr>
            <p:cNvSpPr/>
            <p:nvPr/>
          </p:nvSpPr>
          <p:spPr>
            <a:xfrm>
              <a:off x="3141825" y="2677775"/>
              <a:ext cx="312350" cy="130725"/>
            </a:xfrm>
            <a:custGeom>
              <a:avLst/>
              <a:gdLst/>
              <a:ahLst/>
              <a:cxnLst/>
              <a:rect l="l" t="t" r="r" b="b"/>
              <a:pathLst>
                <a:path w="12494" h="5229" extrusionOk="0">
                  <a:moveTo>
                    <a:pt x="1" y="1"/>
                  </a:moveTo>
                  <a:lnTo>
                    <a:pt x="1" y="5229"/>
                  </a:lnTo>
                  <a:lnTo>
                    <a:pt x="12493" y="5229"/>
                  </a:lnTo>
                  <a:lnTo>
                    <a:pt x="12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36;p62">
              <a:extLst>
                <a:ext uri="{FF2B5EF4-FFF2-40B4-BE49-F238E27FC236}">
                  <a16:creationId xmlns:a16="http://schemas.microsoft.com/office/drawing/2014/main" id="{3DD1A885-798C-47B1-A69B-4F0188FF3B5F}"/>
                </a:ext>
              </a:extLst>
            </p:cNvPr>
            <p:cNvSpPr/>
            <p:nvPr/>
          </p:nvSpPr>
          <p:spPr>
            <a:xfrm>
              <a:off x="3051400" y="2808475"/>
              <a:ext cx="493950" cy="27375"/>
            </a:xfrm>
            <a:custGeom>
              <a:avLst/>
              <a:gdLst/>
              <a:ahLst/>
              <a:cxnLst/>
              <a:rect l="l" t="t" r="r" b="b"/>
              <a:pathLst>
                <a:path w="19758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19758" y="1095"/>
                  </a:lnTo>
                  <a:lnTo>
                    <a:pt x="19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37;p62">
              <a:extLst>
                <a:ext uri="{FF2B5EF4-FFF2-40B4-BE49-F238E27FC236}">
                  <a16:creationId xmlns:a16="http://schemas.microsoft.com/office/drawing/2014/main" id="{160870CA-2CCA-4CC3-80C7-F277A6C8BADE}"/>
                </a:ext>
              </a:extLst>
            </p:cNvPr>
            <p:cNvSpPr/>
            <p:nvPr/>
          </p:nvSpPr>
          <p:spPr>
            <a:xfrm>
              <a:off x="2807475" y="3151950"/>
              <a:ext cx="788025" cy="1191525"/>
            </a:xfrm>
            <a:custGeom>
              <a:avLst/>
              <a:gdLst/>
              <a:ahLst/>
              <a:cxnLst/>
              <a:rect l="l" t="t" r="r" b="b"/>
              <a:pathLst>
                <a:path w="31521" h="47661" extrusionOk="0">
                  <a:moveTo>
                    <a:pt x="0" y="1"/>
                  </a:moveTo>
                  <a:lnTo>
                    <a:pt x="0" y="47661"/>
                  </a:lnTo>
                  <a:lnTo>
                    <a:pt x="31521" y="47661"/>
                  </a:lnTo>
                  <a:lnTo>
                    <a:pt x="31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38;p62">
              <a:extLst>
                <a:ext uri="{FF2B5EF4-FFF2-40B4-BE49-F238E27FC236}">
                  <a16:creationId xmlns:a16="http://schemas.microsoft.com/office/drawing/2014/main" id="{3337FE48-C6FC-4562-8C3D-BFBC88F1DCBC}"/>
                </a:ext>
              </a:extLst>
            </p:cNvPr>
            <p:cNvSpPr/>
            <p:nvPr/>
          </p:nvSpPr>
          <p:spPr>
            <a:xfrm>
              <a:off x="2467050" y="3151950"/>
              <a:ext cx="544100" cy="1191525"/>
            </a:xfrm>
            <a:custGeom>
              <a:avLst/>
              <a:gdLst/>
              <a:ahLst/>
              <a:cxnLst/>
              <a:rect l="l" t="t" r="r" b="b"/>
              <a:pathLst>
                <a:path w="21764" h="47661" extrusionOk="0">
                  <a:moveTo>
                    <a:pt x="0" y="1"/>
                  </a:moveTo>
                  <a:lnTo>
                    <a:pt x="0" y="47661"/>
                  </a:lnTo>
                  <a:lnTo>
                    <a:pt x="21763" y="47661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39;p62">
              <a:extLst>
                <a:ext uri="{FF2B5EF4-FFF2-40B4-BE49-F238E27FC236}">
                  <a16:creationId xmlns:a16="http://schemas.microsoft.com/office/drawing/2014/main" id="{75AA5915-A7DC-4B30-BE17-793F7E1FB9CC}"/>
                </a:ext>
              </a:extLst>
            </p:cNvPr>
            <p:cNvSpPr/>
            <p:nvPr/>
          </p:nvSpPr>
          <p:spPr>
            <a:xfrm>
              <a:off x="2917650" y="3082050"/>
              <a:ext cx="718900" cy="69925"/>
            </a:xfrm>
            <a:custGeom>
              <a:avLst/>
              <a:gdLst/>
              <a:ahLst/>
              <a:cxnLst/>
              <a:rect l="l" t="t" r="r" b="b"/>
              <a:pathLst>
                <a:path w="28756" h="2797" extrusionOk="0">
                  <a:moveTo>
                    <a:pt x="142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429" y="2797"/>
                  </a:cubicBezTo>
                  <a:lnTo>
                    <a:pt x="27327" y="2797"/>
                  </a:lnTo>
                  <a:cubicBezTo>
                    <a:pt x="28117" y="2797"/>
                    <a:pt x="28755" y="2158"/>
                    <a:pt x="28755" y="1398"/>
                  </a:cubicBezTo>
                  <a:cubicBezTo>
                    <a:pt x="28755" y="608"/>
                    <a:pt x="28117" y="0"/>
                    <a:pt x="27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40;p62">
              <a:extLst>
                <a:ext uri="{FF2B5EF4-FFF2-40B4-BE49-F238E27FC236}">
                  <a16:creationId xmlns:a16="http://schemas.microsoft.com/office/drawing/2014/main" id="{BEBE14AD-CB0D-4C10-AAA9-5ADB38FBD38F}"/>
                </a:ext>
              </a:extLst>
            </p:cNvPr>
            <p:cNvSpPr/>
            <p:nvPr/>
          </p:nvSpPr>
          <p:spPr>
            <a:xfrm>
              <a:off x="2428275" y="3082050"/>
              <a:ext cx="614025" cy="69925"/>
            </a:xfrm>
            <a:custGeom>
              <a:avLst/>
              <a:gdLst/>
              <a:ahLst/>
              <a:cxnLst/>
              <a:rect l="l" t="t" r="r" b="b"/>
              <a:pathLst>
                <a:path w="24561" h="2797" extrusionOk="0">
                  <a:moveTo>
                    <a:pt x="139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399" y="2797"/>
                  </a:cubicBezTo>
                  <a:lnTo>
                    <a:pt x="23162" y="2797"/>
                  </a:lnTo>
                  <a:cubicBezTo>
                    <a:pt x="23922" y="2797"/>
                    <a:pt x="24561" y="2158"/>
                    <a:pt x="24561" y="1398"/>
                  </a:cubicBezTo>
                  <a:cubicBezTo>
                    <a:pt x="24561" y="608"/>
                    <a:pt x="23953" y="0"/>
                    <a:pt x="23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41;p62">
              <a:extLst>
                <a:ext uri="{FF2B5EF4-FFF2-40B4-BE49-F238E27FC236}">
                  <a16:creationId xmlns:a16="http://schemas.microsoft.com/office/drawing/2014/main" id="{63848B4E-CAC1-4041-ACCF-12EA41867C6E}"/>
                </a:ext>
              </a:extLst>
            </p:cNvPr>
            <p:cNvSpPr/>
            <p:nvPr/>
          </p:nvSpPr>
          <p:spPr>
            <a:xfrm>
              <a:off x="2467050" y="315195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1"/>
                  </a:moveTo>
                  <a:lnTo>
                    <a:pt x="0" y="396"/>
                  </a:lnTo>
                  <a:lnTo>
                    <a:pt x="21763" y="396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42;p62">
              <a:extLst>
                <a:ext uri="{FF2B5EF4-FFF2-40B4-BE49-F238E27FC236}">
                  <a16:creationId xmlns:a16="http://schemas.microsoft.com/office/drawing/2014/main" id="{CC86F27B-8944-4C7D-BD0F-1DAB7261CD32}"/>
                </a:ext>
              </a:extLst>
            </p:cNvPr>
            <p:cNvSpPr/>
            <p:nvPr/>
          </p:nvSpPr>
          <p:spPr>
            <a:xfrm>
              <a:off x="2634975" y="3161825"/>
              <a:ext cx="208225" cy="31950"/>
            </a:xfrm>
            <a:custGeom>
              <a:avLst/>
              <a:gdLst/>
              <a:ahLst/>
              <a:cxnLst/>
              <a:rect l="l" t="t" r="r" b="b"/>
              <a:pathLst>
                <a:path w="8329" h="1278" extrusionOk="0">
                  <a:moveTo>
                    <a:pt x="1" y="1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43;p62">
              <a:extLst>
                <a:ext uri="{FF2B5EF4-FFF2-40B4-BE49-F238E27FC236}">
                  <a16:creationId xmlns:a16="http://schemas.microsoft.com/office/drawing/2014/main" id="{2864357C-E43D-408A-B6B1-40694DD08FA2}"/>
                </a:ext>
              </a:extLst>
            </p:cNvPr>
            <p:cNvSpPr/>
            <p:nvPr/>
          </p:nvSpPr>
          <p:spPr>
            <a:xfrm>
              <a:off x="2467050" y="339360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44;p62">
              <a:extLst>
                <a:ext uri="{FF2B5EF4-FFF2-40B4-BE49-F238E27FC236}">
                  <a16:creationId xmlns:a16="http://schemas.microsoft.com/office/drawing/2014/main" id="{86D9B2FB-FC07-4AAD-A530-B1A248A76D43}"/>
                </a:ext>
              </a:extLst>
            </p:cNvPr>
            <p:cNvSpPr/>
            <p:nvPr/>
          </p:nvSpPr>
          <p:spPr>
            <a:xfrm>
              <a:off x="2634975" y="340347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45;p62">
              <a:extLst>
                <a:ext uri="{FF2B5EF4-FFF2-40B4-BE49-F238E27FC236}">
                  <a16:creationId xmlns:a16="http://schemas.microsoft.com/office/drawing/2014/main" id="{8AB39F2E-5608-474D-89A2-89A6913D7107}"/>
                </a:ext>
              </a:extLst>
            </p:cNvPr>
            <p:cNvSpPr/>
            <p:nvPr/>
          </p:nvSpPr>
          <p:spPr>
            <a:xfrm>
              <a:off x="2467050" y="363525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46;p62">
              <a:extLst>
                <a:ext uri="{FF2B5EF4-FFF2-40B4-BE49-F238E27FC236}">
                  <a16:creationId xmlns:a16="http://schemas.microsoft.com/office/drawing/2014/main" id="{B222674C-1BDE-43CD-8FBB-5FA16F3E2F5B}"/>
                </a:ext>
              </a:extLst>
            </p:cNvPr>
            <p:cNvSpPr/>
            <p:nvPr/>
          </p:nvSpPr>
          <p:spPr>
            <a:xfrm>
              <a:off x="2634975" y="364512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47;p62">
              <a:extLst>
                <a:ext uri="{FF2B5EF4-FFF2-40B4-BE49-F238E27FC236}">
                  <a16:creationId xmlns:a16="http://schemas.microsoft.com/office/drawing/2014/main" id="{8D2AC2F9-FBF9-43B7-9EF7-1093493457CE}"/>
                </a:ext>
              </a:extLst>
            </p:cNvPr>
            <p:cNvSpPr/>
            <p:nvPr/>
          </p:nvSpPr>
          <p:spPr>
            <a:xfrm>
              <a:off x="2467050" y="3877650"/>
              <a:ext cx="544100" cy="9150"/>
            </a:xfrm>
            <a:custGeom>
              <a:avLst/>
              <a:gdLst/>
              <a:ahLst/>
              <a:cxnLst/>
              <a:rect l="l" t="t" r="r" b="b"/>
              <a:pathLst>
                <a:path w="21764" h="366" extrusionOk="0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48;p62">
              <a:extLst>
                <a:ext uri="{FF2B5EF4-FFF2-40B4-BE49-F238E27FC236}">
                  <a16:creationId xmlns:a16="http://schemas.microsoft.com/office/drawing/2014/main" id="{44860DFB-0237-4852-BD01-2EC3DCBEB0D8}"/>
                </a:ext>
              </a:extLst>
            </p:cNvPr>
            <p:cNvSpPr/>
            <p:nvPr/>
          </p:nvSpPr>
          <p:spPr>
            <a:xfrm>
              <a:off x="2634975" y="388677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49;p62">
              <a:extLst>
                <a:ext uri="{FF2B5EF4-FFF2-40B4-BE49-F238E27FC236}">
                  <a16:creationId xmlns:a16="http://schemas.microsoft.com/office/drawing/2014/main" id="{17A69AE0-D775-48D1-872A-9E3F169C07D7}"/>
                </a:ext>
              </a:extLst>
            </p:cNvPr>
            <p:cNvSpPr/>
            <p:nvPr/>
          </p:nvSpPr>
          <p:spPr>
            <a:xfrm>
              <a:off x="2467050" y="4119300"/>
              <a:ext cx="544100" cy="9125"/>
            </a:xfrm>
            <a:custGeom>
              <a:avLst/>
              <a:gdLst/>
              <a:ahLst/>
              <a:cxnLst/>
              <a:rect l="l" t="t" r="r" b="b"/>
              <a:pathLst>
                <a:path w="21764" h="365" extrusionOk="0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50;p62">
              <a:extLst>
                <a:ext uri="{FF2B5EF4-FFF2-40B4-BE49-F238E27FC236}">
                  <a16:creationId xmlns:a16="http://schemas.microsoft.com/office/drawing/2014/main" id="{C90BD393-3278-4D18-B818-CBB3E4E8B535}"/>
                </a:ext>
              </a:extLst>
            </p:cNvPr>
            <p:cNvSpPr/>
            <p:nvPr/>
          </p:nvSpPr>
          <p:spPr>
            <a:xfrm>
              <a:off x="2634975" y="4129175"/>
              <a:ext cx="208225" cy="31925"/>
            </a:xfrm>
            <a:custGeom>
              <a:avLst/>
              <a:gdLst/>
              <a:ahLst/>
              <a:cxnLst/>
              <a:rect l="l" t="t" r="r" b="b"/>
              <a:pathLst>
                <a:path w="8329" h="1277" extrusionOk="0">
                  <a:moveTo>
                    <a:pt x="1" y="0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51;p62">
              <a:extLst>
                <a:ext uri="{FF2B5EF4-FFF2-40B4-BE49-F238E27FC236}">
                  <a16:creationId xmlns:a16="http://schemas.microsoft.com/office/drawing/2014/main" id="{76226410-98B7-48BF-BF75-60AB2FBF612F}"/>
                </a:ext>
              </a:extLst>
            </p:cNvPr>
            <p:cNvSpPr/>
            <p:nvPr/>
          </p:nvSpPr>
          <p:spPr>
            <a:xfrm>
              <a:off x="1144075" y="2836600"/>
              <a:ext cx="2823025" cy="100325"/>
            </a:xfrm>
            <a:custGeom>
              <a:avLst/>
              <a:gdLst/>
              <a:ahLst/>
              <a:cxnLst/>
              <a:rect l="l" t="t" r="r" b="b"/>
              <a:pathLst>
                <a:path w="112921" h="4013" extrusionOk="0">
                  <a:moveTo>
                    <a:pt x="2006" y="0"/>
                  </a:moveTo>
                  <a:cubicBezTo>
                    <a:pt x="912" y="0"/>
                    <a:pt x="0" y="882"/>
                    <a:pt x="31" y="2006"/>
                  </a:cubicBezTo>
                  <a:cubicBezTo>
                    <a:pt x="31" y="3101"/>
                    <a:pt x="912" y="4013"/>
                    <a:pt x="2006" y="4013"/>
                  </a:cubicBezTo>
                  <a:lnTo>
                    <a:pt x="110945" y="4013"/>
                  </a:lnTo>
                  <a:cubicBezTo>
                    <a:pt x="112039" y="3982"/>
                    <a:pt x="112920" y="3101"/>
                    <a:pt x="112920" y="2006"/>
                  </a:cubicBezTo>
                  <a:cubicBezTo>
                    <a:pt x="112920" y="882"/>
                    <a:pt x="112039" y="0"/>
                    <a:pt x="110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52;p62">
              <a:extLst>
                <a:ext uri="{FF2B5EF4-FFF2-40B4-BE49-F238E27FC236}">
                  <a16:creationId xmlns:a16="http://schemas.microsoft.com/office/drawing/2014/main" id="{5A29ABC9-F866-47C1-98F9-3A22BF4D150D}"/>
                </a:ext>
              </a:extLst>
            </p:cNvPr>
            <p:cNvSpPr/>
            <p:nvPr/>
          </p:nvSpPr>
          <p:spPr>
            <a:xfrm>
              <a:off x="634975" y="2836600"/>
              <a:ext cx="3013000" cy="100325"/>
            </a:xfrm>
            <a:custGeom>
              <a:avLst/>
              <a:gdLst/>
              <a:ahLst/>
              <a:cxnLst/>
              <a:rect l="l" t="t" r="r" b="b"/>
              <a:pathLst>
                <a:path w="120520" h="4013" extrusionOk="0">
                  <a:moveTo>
                    <a:pt x="2007" y="0"/>
                  </a:moveTo>
                  <a:cubicBezTo>
                    <a:pt x="882" y="0"/>
                    <a:pt x="1" y="882"/>
                    <a:pt x="1" y="2006"/>
                  </a:cubicBezTo>
                  <a:cubicBezTo>
                    <a:pt x="1" y="3101"/>
                    <a:pt x="882" y="3982"/>
                    <a:pt x="2007" y="4013"/>
                  </a:cubicBezTo>
                  <a:lnTo>
                    <a:pt x="118513" y="4013"/>
                  </a:lnTo>
                  <a:cubicBezTo>
                    <a:pt x="119608" y="4013"/>
                    <a:pt x="120520" y="3101"/>
                    <a:pt x="120520" y="2006"/>
                  </a:cubicBezTo>
                  <a:cubicBezTo>
                    <a:pt x="120520" y="882"/>
                    <a:pt x="119608" y="0"/>
                    <a:pt x="118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53;p62">
              <a:extLst>
                <a:ext uri="{FF2B5EF4-FFF2-40B4-BE49-F238E27FC236}">
                  <a16:creationId xmlns:a16="http://schemas.microsoft.com/office/drawing/2014/main" id="{D2356E48-E7CE-4833-9E0B-D1F120BB795E}"/>
                </a:ext>
              </a:extLst>
            </p:cNvPr>
            <p:cNvSpPr/>
            <p:nvPr/>
          </p:nvSpPr>
          <p:spPr>
            <a:xfrm>
              <a:off x="2691200" y="2936150"/>
              <a:ext cx="1224225" cy="1407325"/>
            </a:xfrm>
            <a:custGeom>
              <a:avLst/>
              <a:gdLst/>
              <a:ahLst/>
              <a:cxnLst/>
              <a:rect l="l" t="t" r="r" b="b"/>
              <a:pathLst>
                <a:path w="48969" h="56293" extrusionOk="0">
                  <a:moveTo>
                    <a:pt x="6506" y="0"/>
                  </a:moveTo>
                  <a:cubicBezTo>
                    <a:pt x="5928" y="0"/>
                    <a:pt x="5442" y="456"/>
                    <a:pt x="5381" y="1034"/>
                  </a:cubicBezTo>
                  <a:lnTo>
                    <a:pt x="62" y="55047"/>
                  </a:lnTo>
                  <a:cubicBezTo>
                    <a:pt x="1" y="55654"/>
                    <a:pt x="457" y="56232"/>
                    <a:pt x="1095" y="56293"/>
                  </a:cubicBezTo>
                  <a:lnTo>
                    <a:pt x="1186" y="56293"/>
                  </a:lnTo>
                  <a:cubicBezTo>
                    <a:pt x="1764" y="56293"/>
                    <a:pt x="2281" y="55837"/>
                    <a:pt x="2341" y="55259"/>
                  </a:cubicBezTo>
                  <a:lnTo>
                    <a:pt x="7539" y="2310"/>
                  </a:lnTo>
                  <a:lnTo>
                    <a:pt x="46689" y="2310"/>
                  </a:lnTo>
                  <a:lnTo>
                    <a:pt x="46689" y="55138"/>
                  </a:lnTo>
                  <a:cubicBezTo>
                    <a:pt x="46689" y="55898"/>
                    <a:pt x="47259" y="56278"/>
                    <a:pt x="47829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2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54;p62">
              <a:extLst>
                <a:ext uri="{FF2B5EF4-FFF2-40B4-BE49-F238E27FC236}">
                  <a16:creationId xmlns:a16="http://schemas.microsoft.com/office/drawing/2014/main" id="{ACB2E1BD-6DFF-42D2-91B7-512B3001C516}"/>
                </a:ext>
              </a:extLst>
            </p:cNvPr>
            <p:cNvSpPr/>
            <p:nvPr/>
          </p:nvSpPr>
          <p:spPr>
            <a:xfrm>
              <a:off x="580275" y="2936150"/>
              <a:ext cx="1224200" cy="1407325"/>
            </a:xfrm>
            <a:custGeom>
              <a:avLst/>
              <a:gdLst/>
              <a:ahLst/>
              <a:cxnLst/>
              <a:rect l="l" t="t" r="r" b="b"/>
              <a:pathLst>
                <a:path w="48968" h="56293" extrusionOk="0">
                  <a:moveTo>
                    <a:pt x="6505" y="0"/>
                  </a:moveTo>
                  <a:cubicBezTo>
                    <a:pt x="5927" y="0"/>
                    <a:pt x="5441" y="456"/>
                    <a:pt x="5380" y="1034"/>
                  </a:cubicBezTo>
                  <a:lnTo>
                    <a:pt x="61" y="55047"/>
                  </a:lnTo>
                  <a:cubicBezTo>
                    <a:pt x="0" y="55654"/>
                    <a:pt x="456" y="56232"/>
                    <a:pt x="1064" y="56293"/>
                  </a:cubicBezTo>
                  <a:lnTo>
                    <a:pt x="1186" y="56293"/>
                  </a:lnTo>
                  <a:cubicBezTo>
                    <a:pt x="1763" y="56293"/>
                    <a:pt x="2280" y="55837"/>
                    <a:pt x="2310" y="55259"/>
                  </a:cubicBezTo>
                  <a:lnTo>
                    <a:pt x="7538" y="2310"/>
                  </a:lnTo>
                  <a:lnTo>
                    <a:pt x="46688" y="2310"/>
                  </a:lnTo>
                  <a:lnTo>
                    <a:pt x="46688" y="55138"/>
                  </a:lnTo>
                  <a:cubicBezTo>
                    <a:pt x="46688" y="55898"/>
                    <a:pt x="47258" y="56278"/>
                    <a:pt x="47828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1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55;p62">
              <a:extLst>
                <a:ext uri="{FF2B5EF4-FFF2-40B4-BE49-F238E27FC236}">
                  <a16:creationId xmlns:a16="http://schemas.microsoft.com/office/drawing/2014/main" id="{B18358A7-B00B-400C-8B31-8C690FA6CF24}"/>
                </a:ext>
              </a:extLst>
            </p:cNvPr>
            <p:cNvSpPr/>
            <p:nvPr/>
          </p:nvSpPr>
          <p:spPr>
            <a:xfrm>
              <a:off x="3473900" y="3382200"/>
              <a:ext cx="636050" cy="961275"/>
            </a:xfrm>
            <a:custGeom>
              <a:avLst/>
              <a:gdLst/>
              <a:ahLst/>
              <a:cxnLst/>
              <a:rect l="l" t="t" r="r" b="b"/>
              <a:pathLst>
                <a:path w="25442" h="38451" extrusionOk="0">
                  <a:moveTo>
                    <a:pt x="0" y="0"/>
                  </a:moveTo>
                  <a:lnTo>
                    <a:pt x="0" y="38451"/>
                  </a:lnTo>
                  <a:lnTo>
                    <a:pt x="25442" y="38451"/>
                  </a:lnTo>
                  <a:lnTo>
                    <a:pt x="25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56;p62">
              <a:extLst>
                <a:ext uri="{FF2B5EF4-FFF2-40B4-BE49-F238E27FC236}">
                  <a16:creationId xmlns:a16="http://schemas.microsoft.com/office/drawing/2014/main" id="{28DF421B-B197-455F-856D-00AE5F0D1453}"/>
                </a:ext>
              </a:extLst>
            </p:cNvPr>
            <p:cNvSpPr/>
            <p:nvPr/>
          </p:nvSpPr>
          <p:spPr>
            <a:xfrm>
              <a:off x="3692000" y="3429300"/>
              <a:ext cx="370075" cy="866300"/>
            </a:xfrm>
            <a:custGeom>
              <a:avLst/>
              <a:gdLst/>
              <a:ahLst/>
              <a:cxnLst/>
              <a:rect l="l" t="t" r="r" b="b"/>
              <a:pathLst>
                <a:path w="14803" h="34652" extrusionOk="0">
                  <a:moveTo>
                    <a:pt x="0" y="1"/>
                  </a:moveTo>
                  <a:lnTo>
                    <a:pt x="0" y="34652"/>
                  </a:lnTo>
                  <a:lnTo>
                    <a:pt x="14803" y="34652"/>
                  </a:lnTo>
                  <a:lnTo>
                    <a:pt x="14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57;p62">
              <a:extLst>
                <a:ext uri="{FF2B5EF4-FFF2-40B4-BE49-F238E27FC236}">
                  <a16:creationId xmlns:a16="http://schemas.microsoft.com/office/drawing/2014/main" id="{6834B8B8-F757-4B5C-BA74-E5CECE493AA0}"/>
                </a:ext>
              </a:extLst>
            </p:cNvPr>
            <p:cNvSpPr/>
            <p:nvPr/>
          </p:nvSpPr>
          <p:spPr>
            <a:xfrm>
              <a:off x="3710975" y="3448300"/>
              <a:ext cx="332100" cy="828300"/>
            </a:xfrm>
            <a:custGeom>
              <a:avLst/>
              <a:gdLst/>
              <a:ahLst/>
              <a:cxnLst/>
              <a:rect l="l" t="t" r="r" b="b"/>
              <a:pathLst>
                <a:path w="13284" h="33132" extrusionOk="0">
                  <a:moveTo>
                    <a:pt x="1" y="1"/>
                  </a:moveTo>
                  <a:lnTo>
                    <a:pt x="1" y="33132"/>
                  </a:lnTo>
                  <a:lnTo>
                    <a:pt x="13284" y="33132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58;p62">
              <a:extLst>
                <a:ext uri="{FF2B5EF4-FFF2-40B4-BE49-F238E27FC236}">
                  <a16:creationId xmlns:a16="http://schemas.microsoft.com/office/drawing/2014/main" id="{490389EB-3645-4DBF-9275-712D45372CFD}"/>
                </a:ext>
              </a:extLst>
            </p:cNvPr>
            <p:cNvSpPr/>
            <p:nvPr/>
          </p:nvSpPr>
          <p:spPr>
            <a:xfrm>
              <a:off x="3198825" y="3382200"/>
              <a:ext cx="439225" cy="961275"/>
            </a:xfrm>
            <a:custGeom>
              <a:avLst/>
              <a:gdLst/>
              <a:ahLst/>
              <a:cxnLst/>
              <a:rect l="l" t="t" r="r" b="b"/>
              <a:pathLst>
                <a:path w="17569" h="38451" extrusionOk="0">
                  <a:moveTo>
                    <a:pt x="0" y="0"/>
                  </a:moveTo>
                  <a:lnTo>
                    <a:pt x="0" y="38451"/>
                  </a:lnTo>
                  <a:lnTo>
                    <a:pt x="17569" y="38451"/>
                  </a:lnTo>
                  <a:lnTo>
                    <a:pt x="17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59;p62">
              <a:extLst>
                <a:ext uri="{FF2B5EF4-FFF2-40B4-BE49-F238E27FC236}">
                  <a16:creationId xmlns:a16="http://schemas.microsoft.com/office/drawing/2014/main" id="{FA037B05-DC2C-4FEB-ADA5-A31A5F504CA5}"/>
                </a:ext>
              </a:extLst>
            </p:cNvPr>
            <p:cNvSpPr/>
            <p:nvPr/>
          </p:nvSpPr>
          <p:spPr>
            <a:xfrm>
              <a:off x="3246700" y="3429300"/>
              <a:ext cx="343475" cy="866300"/>
            </a:xfrm>
            <a:custGeom>
              <a:avLst/>
              <a:gdLst/>
              <a:ahLst/>
              <a:cxnLst/>
              <a:rect l="l" t="t" r="r" b="b"/>
              <a:pathLst>
                <a:path w="13739" h="34652" extrusionOk="0">
                  <a:moveTo>
                    <a:pt x="0" y="1"/>
                  </a:moveTo>
                  <a:lnTo>
                    <a:pt x="0" y="34652"/>
                  </a:lnTo>
                  <a:lnTo>
                    <a:pt x="13739" y="34652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60;p62">
              <a:extLst>
                <a:ext uri="{FF2B5EF4-FFF2-40B4-BE49-F238E27FC236}">
                  <a16:creationId xmlns:a16="http://schemas.microsoft.com/office/drawing/2014/main" id="{0A03531A-AC0D-4E12-948A-A641E8BC6BB3}"/>
                </a:ext>
              </a:extLst>
            </p:cNvPr>
            <p:cNvSpPr/>
            <p:nvPr/>
          </p:nvSpPr>
          <p:spPr>
            <a:xfrm>
              <a:off x="3280125" y="3512900"/>
              <a:ext cx="276625" cy="16750"/>
            </a:xfrm>
            <a:custGeom>
              <a:avLst/>
              <a:gdLst/>
              <a:ahLst/>
              <a:cxnLst/>
              <a:rect l="l" t="t" r="r" b="b"/>
              <a:pathLst>
                <a:path w="11065" h="670" extrusionOk="0">
                  <a:moveTo>
                    <a:pt x="1" y="0"/>
                  </a:moveTo>
                  <a:lnTo>
                    <a:pt x="1" y="669"/>
                  </a:lnTo>
                  <a:lnTo>
                    <a:pt x="11065" y="669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61;p62">
              <a:extLst>
                <a:ext uri="{FF2B5EF4-FFF2-40B4-BE49-F238E27FC236}">
                  <a16:creationId xmlns:a16="http://schemas.microsoft.com/office/drawing/2014/main" id="{8BE1D8F4-1AB2-4431-B9CF-69F9033B90BA}"/>
                </a:ext>
              </a:extLst>
            </p:cNvPr>
            <p:cNvSpPr/>
            <p:nvPr/>
          </p:nvSpPr>
          <p:spPr>
            <a:xfrm>
              <a:off x="3280125" y="3575200"/>
              <a:ext cx="276625" cy="16750"/>
            </a:xfrm>
            <a:custGeom>
              <a:avLst/>
              <a:gdLst/>
              <a:ahLst/>
              <a:cxnLst/>
              <a:rect l="l" t="t" r="r" b="b"/>
              <a:pathLst>
                <a:path w="11065" h="670" extrusionOk="0">
                  <a:moveTo>
                    <a:pt x="1" y="1"/>
                  </a:moveTo>
                  <a:lnTo>
                    <a:pt x="1" y="670"/>
                  </a:lnTo>
                  <a:lnTo>
                    <a:pt x="11065" y="670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62;p62">
              <a:extLst>
                <a:ext uri="{FF2B5EF4-FFF2-40B4-BE49-F238E27FC236}">
                  <a16:creationId xmlns:a16="http://schemas.microsoft.com/office/drawing/2014/main" id="{9751937C-2CFF-4B1E-B694-B01A207931A8}"/>
                </a:ext>
              </a:extLst>
            </p:cNvPr>
            <p:cNvSpPr/>
            <p:nvPr/>
          </p:nvSpPr>
          <p:spPr>
            <a:xfrm>
              <a:off x="3362200" y="3686900"/>
              <a:ext cx="98800" cy="84800"/>
            </a:xfrm>
            <a:custGeom>
              <a:avLst/>
              <a:gdLst/>
              <a:ahLst/>
              <a:cxnLst/>
              <a:rect l="l" t="t" r="r" b="b"/>
              <a:pathLst>
                <a:path w="3952" h="3392" extrusionOk="0">
                  <a:moveTo>
                    <a:pt x="2250" y="1"/>
                  </a:moveTo>
                  <a:cubicBezTo>
                    <a:pt x="730" y="1"/>
                    <a:pt x="0" y="1825"/>
                    <a:pt x="1064" y="2889"/>
                  </a:cubicBezTo>
                  <a:cubicBezTo>
                    <a:pt x="1401" y="3236"/>
                    <a:pt x="1823" y="3392"/>
                    <a:pt x="2239" y="3392"/>
                  </a:cubicBezTo>
                  <a:cubicBezTo>
                    <a:pt x="3097" y="3392"/>
                    <a:pt x="3931" y="2727"/>
                    <a:pt x="3952" y="1703"/>
                  </a:cubicBezTo>
                  <a:cubicBezTo>
                    <a:pt x="3952" y="761"/>
                    <a:pt x="3192" y="1"/>
                    <a:pt x="2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63;p62">
              <a:extLst>
                <a:ext uri="{FF2B5EF4-FFF2-40B4-BE49-F238E27FC236}">
                  <a16:creationId xmlns:a16="http://schemas.microsoft.com/office/drawing/2014/main" id="{02873AEE-B7D0-4EE3-BC3A-29CE884EA34A}"/>
                </a:ext>
              </a:extLst>
            </p:cNvPr>
            <p:cNvSpPr/>
            <p:nvPr/>
          </p:nvSpPr>
          <p:spPr>
            <a:xfrm>
              <a:off x="3397150" y="3708200"/>
              <a:ext cx="42575" cy="42575"/>
            </a:xfrm>
            <a:custGeom>
              <a:avLst/>
              <a:gdLst/>
              <a:ahLst/>
              <a:cxnLst/>
              <a:rect l="l" t="t" r="r" b="b"/>
              <a:pathLst>
                <a:path w="1703" h="1703" extrusionOk="0">
                  <a:moveTo>
                    <a:pt x="852" y="0"/>
                  </a:moveTo>
                  <a:cubicBezTo>
                    <a:pt x="365" y="0"/>
                    <a:pt x="0" y="395"/>
                    <a:pt x="0" y="851"/>
                  </a:cubicBezTo>
                  <a:cubicBezTo>
                    <a:pt x="0" y="1337"/>
                    <a:pt x="365" y="1702"/>
                    <a:pt x="852" y="1702"/>
                  </a:cubicBezTo>
                  <a:cubicBezTo>
                    <a:pt x="1338" y="1702"/>
                    <a:pt x="1703" y="1337"/>
                    <a:pt x="1703" y="851"/>
                  </a:cubicBezTo>
                  <a:cubicBezTo>
                    <a:pt x="1703" y="39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64;p62">
              <a:extLst>
                <a:ext uri="{FF2B5EF4-FFF2-40B4-BE49-F238E27FC236}">
                  <a16:creationId xmlns:a16="http://schemas.microsoft.com/office/drawing/2014/main" id="{F077A5C8-3DF9-4F30-A210-58A90A6A7F8D}"/>
                </a:ext>
              </a:extLst>
            </p:cNvPr>
            <p:cNvSpPr/>
            <p:nvPr/>
          </p:nvSpPr>
          <p:spPr>
            <a:xfrm>
              <a:off x="867500" y="3384475"/>
              <a:ext cx="508400" cy="959000"/>
            </a:xfrm>
            <a:custGeom>
              <a:avLst/>
              <a:gdLst/>
              <a:ahLst/>
              <a:cxnLst/>
              <a:rect l="l" t="t" r="r" b="b"/>
              <a:pathLst>
                <a:path w="20336" h="38360" extrusionOk="0">
                  <a:moveTo>
                    <a:pt x="1" y="1"/>
                  </a:moveTo>
                  <a:lnTo>
                    <a:pt x="1" y="38360"/>
                  </a:lnTo>
                  <a:lnTo>
                    <a:pt x="20335" y="38360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65;p62">
              <a:extLst>
                <a:ext uri="{FF2B5EF4-FFF2-40B4-BE49-F238E27FC236}">
                  <a16:creationId xmlns:a16="http://schemas.microsoft.com/office/drawing/2014/main" id="{2D8B883A-7192-4EC5-95DD-1D268D8955B9}"/>
                </a:ext>
              </a:extLst>
            </p:cNvPr>
            <p:cNvSpPr/>
            <p:nvPr/>
          </p:nvSpPr>
          <p:spPr>
            <a:xfrm>
              <a:off x="1057475" y="3437675"/>
              <a:ext cx="265225" cy="852625"/>
            </a:xfrm>
            <a:custGeom>
              <a:avLst/>
              <a:gdLst/>
              <a:ahLst/>
              <a:cxnLst/>
              <a:rect l="l" t="t" r="r" b="b"/>
              <a:pathLst>
                <a:path w="10609" h="34105" extrusionOk="0">
                  <a:moveTo>
                    <a:pt x="1" y="0"/>
                  </a:moveTo>
                  <a:lnTo>
                    <a:pt x="1" y="34104"/>
                  </a:lnTo>
                  <a:lnTo>
                    <a:pt x="10609" y="34104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66;p62">
              <a:extLst>
                <a:ext uri="{FF2B5EF4-FFF2-40B4-BE49-F238E27FC236}">
                  <a16:creationId xmlns:a16="http://schemas.microsoft.com/office/drawing/2014/main" id="{83E1868D-27FA-434D-B1B2-0F336DB07F73}"/>
                </a:ext>
              </a:extLst>
            </p:cNvPr>
            <p:cNvSpPr/>
            <p:nvPr/>
          </p:nvSpPr>
          <p:spPr>
            <a:xfrm>
              <a:off x="647900" y="3384475"/>
              <a:ext cx="350325" cy="959000"/>
            </a:xfrm>
            <a:custGeom>
              <a:avLst/>
              <a:gdLst/>
              <a:ahLst/>
              <a:cxnLst/>
              <a:rect l="l" t="t" r="r" b="b"/>
              <a:pathLst>
                <a:path w="14013" h="38360" extrusionOk="0">
                  <a:moveTo>
                    <a:pt x="0" y="1"/>
                  </a:moveTo>
                  <a:lnTo>
                    <a:pt x="0" y="38360"/>
                  </a:lnTo>
                  <a:lnTo>
                    <a:pt x="14013" y="38360"/>
                  </a:lnTo>
                  <a:lnTo>
                    <a:pt x="1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67;p62">
              <a:extLst>
                <a:ext uri="{FF2B5EF4-FFF2-40B4-BE49-F238E27FC236}">
                  <a16:creationId xmlns:a16="http://schemas.microsoft.com/office/drawing/2014/main" id="{5B83DF05-A3CA-4947-8C62-A6E91E80BB39}"/>
                </a:ext>
              </a:extLst>
            </p:cNvPr>
            <p:cNvSpPr/>
            <p:nvPr/>
          </p:nvSpPr>
          <p:spPr>
            <a:xfrm>
              <a:off x="685125" y="3422475"/>
              <a:ext cx="275100" cy="883000"/>
            </a:xfrm>
            <a:custGeom>
              <a:avLst/>
              <a:gdLst/>
              <a:ahLst/>
              <a:cxnLst/>
              <a:rect l="l" t="t" r="r" b="b"/>
              <a:pathLst>
                <a:path w="11004" h="35320" extrusionOk="0">
                  <a:moveTo>
                    <a:pt x="1" y="0"/>
                  </a:moveTo>
                  <a:lnTo>
                    <a:pt x="1" y="35320"/>
                  </a:lnTo>
                  <a:lnTo>
                    <a:pt x="11004" y="35320"/>
                  </a:lnTo>
                  <a:lnTo>
                    <a:pt x="11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68;p62">
              <a:extLst>
                <a:ext uri="{FF2B5EF4-FFF2-40B4-BE49-F238E27FC236}">
                  <a16:creationId xmlns:a16="http://schemas.microsoft.com/office/drawing/2014/main" id="{C0F52F0D-1659-496B-81D8-4AD1A7D1533A}"/>
                </a:ext>
              </a:extLst>
            </p:cNvPr>
            <p:cNvSpPr/>
            <p:nvPr/>
          </p:nvSpPr>
          <p:spPr>
            <a:xfrm>
              <a:off x="712475" y="3422475"/>
              <a:ext cx="221175" cy="41825"/>
            </a:xfrm>
            <a:custGeom>
              <a:avLst/>
              <a:gdLst/>
              <a:ahLst/>
              <a:cxnLst/>
              <a:rect l="l" t="t" r="r" b="b"/>
              <a:pathLst>
                <a:path w="8847" h="1673" extrusionOk="0">
                  <a:moveTo>
                    <a:pt x="1" y="0"/>
                  </a:moveTo>
                  <a:cubicBezTo>
                    <a:pt x="1" y="912"/>
                    <a:pt x="730" y="1672"/>
                    <a:pt x="1673" y="1672"/>
                  </a:cubicBezTo>
                  <a:lnTo>
                    <a:pt x="7174" y="1672"/>
                  </a:lnTo>
                  <a:cubicBezTo>
                    <a:pt x="8117" y="1672"/>
                    <a:pt x="8846" y="912"/>
                    <a:pt x="8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69;p62">
              <a:extLst>
                <a:ext uri="{FF2B5EF4-FFF2-40B4-BE49-F238E27FC236}">
                  <a16:creationId xmlns:a16="http://schemas.microsoft.com/office/drawing/2014/main" id="{8BC76995-B1A4-41E8-8D90-FCC640827A34}"/>
                </a:ext>
              </a:extLst>
            </p:cNvPr>
            <p:cNvSpPr/>
            <p:nvPr/>
          </p:nvSpPr>
          <p:spPr>
            <a:xfrm>
              <a:off x="2065050" y="2803925"/>
              <a:ext cx="245475" cy="31925"/>
            </a:xfrm>
            <a:custGeom>
              <a:avLst/>
              <a:gdLst/>
              <a:ahLst/>
              <a:cxnLst/>
              <a:rect l="l" t="t" r="r" b="b"/>
              <a:pathLst>
                <a:path w="9819" h="1125" extrusionOk="0">
                  <a:moveTo>
                    <a:pt x="1" y="0"/>
                  </a:moveTo>
                  <a:lnTo>
                    <a:pt x="1" y="1125"/>
                  </a:lnTo>
                  <a:lnTo>
                    <a:pt x="9819" y="1125"/>
                  </a:lnTo>
                  <a:lnTo>
                    <a:pt x="9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1;p2">
            <a:extLst>
              <a:ext uri="{FF2B5EF4-FFF2-40B4-BE49-F238E27FC236}">
                <a16:creationId xmlns:a16="http://schemas.microsoft.com/office/drawing/2014/main" id="{781693FC-1D74-419D-8713-8905E809E971}"/>
              </a:ext>
            </a:extLst>
          </p:cNvPr>
          <p:cNvSpPr/>
          <p:nvPr/>
        </p:nvSpPr>
        <p:spPr>
          <a:xfrm rot="2900725" flipH="1">
            <a:off x="8634172" y="4403690"/>
            <a:ext cx="3493975" cy="4013859"/>
          </a:xfrm>
          <a:prstGeom prst="lightningBolt">
            <a:avLst/>
          </a:prstGeom>
          <a:ln/>
          <a:effectLst>
            <a:glow rad="152400">
              <a:schemeClr val="accent1">
                <a:alpha val="28000"/>
              </a:schemeClr>
            </a:glow>
            <a:softEdge rad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621DB03-956E-47A4-A1C6-423D5B6F2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335" y="2589812"/>
            <a:ext cx="1189950" cy="67033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27BDC44-DC92-4291-BAA3-3AA58D802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42" y="2753044"/>
            <a:ext cx="998217" cy="594465"/>
          </a:xfrm>
          <a:prstGeom prst="rect">
            <a:avLst/>
          </a:prstGeom>
        </p:spPr>
      </p:pic>
      <p:pic>
        <p:nvPicPr>
          <p:cNvPr id="104" name="Graphic 103" descr="Skull with solid fill">
            <a:extLst>
              <a:ext uri="{FF2B5EF4-FFF2-40B4-BE49-F238E27FC236}">
                <a16:creationId xmlns:a16="http://schemas.microsoft.com/office/drawing/2014/main" id="{55487088-98D9-4191-A1E0-1C01DBAF0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5924" y="2740089"/>
            <a:ext cx="302420" cy="302420"/>
          </a:xfrm>
          <a:prstGeom prst="rect">
            <a:avLst/>
          </a:prstGeom>
        </p:spPr>
      </p:pic>
      <p:sp>
        <p:nvSpPr>
          <p:cNvPr id="111" name="Google Shape;12;p2">
            <a:extLst>
              <a:ext uri="{FF2B5EF4-FFF2-40B4-BE49-F238E27FC236}">
                <a16:creationId xmlns:a16="http://schemas.microsoft.com/office/drawing/2014/main" id="{BB650F12-801A-49AD-8D70-8B9422F57B34}"/>
              </a:ext>
            </a:extLst>
          </p:cNvPr>
          <p:cNvSpPr/>
          <p:nvPr/>
        </p:nvSpPr>
        <p:spPr>
          <a:xfrm rot="14523056" flipH="1">
            <a:off x="-541940" y="-1731389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  <a:effectLst>
            <a:glow rad="177800">
              <a:schemeClr val="accent1">
                <a:alpha val="40000"/>
              </a:schemeClr>
            </a:glow>
            <a:softEdge rad="762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789;p51">
            <a:extLst>
              <a:ext uri="{FF2B5EF4-FFF2-40B4-BE49-F238E27FC236}">
                <a16:creationId xmlns:a16="http://schemas.microsoft.com/office/drawing/2014/main" id="{5B8E886F-4E5D-4B06-96E2-9902DE1F2A70}"/>
              </a:ext>
            </a:extLst>
          </p:cNvPr>
          <p:cNvSpPr txBox="1">
            <a:spLocks/>
          </p:cNvSpPr>
          <p:nvPr/>
        </p:nvSpPr>
        <p:spPr>
          <a:xfrm>
            <a:off x="7640751" y="4321684"/>
            <a:ext cx="4551249" cy="112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έρευνα σε διαφορετικά χρονικά ορόσημα – χρήση τεχνολογίας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Συγκρίσεις προϊόντων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Αντίστροφη μηχανική προϊόντων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05" name="Google Shape;5593;p92">
            <a:extLst>
              <a:ext uri="{FF2B5EF4-FFF2-40B4-BE49-F238E27FC236}">
                <a16:creationId xmlns:a16="http://schemas.microsoft.com/office/drawing/2014/main" id="{CE6F521E-F78B-45EA-9943-193DD86760D4}"/>
              </a:ext>
            </a:extLst>
          </p:cNvPr>
          <p:cNvSpPr/>
          <p:nvPr/>
        </p:nvSpPr>
        <p:spPr>
          <a:xfrm>
            <a:off x="7605831" y="4345191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593;p92">
            <a:extLst>
              <a:ext uri="{FF2B5EF4-FFF2-40B4-BE49-F238E27FC236}">
                <a16:creationId xmlns:a16="http://schemas.microsoft.com/office/drawing/2014/main" id="{7F6DA7C4-8A5F-4B9C-84B9-3563E4EF16FD}"/>
              </a:ext>
            </a:extLst>
          </p:cNvPr>
          <p:cNvSpPr/>
          <p:nvPr/>
        </p:nvSpPr>
        <p:spPr>
          <a:xfrm>
            <a:off x="7592876" y="4624317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5593;p92">
            <a:extLst>
              <a:ext uri="{FF2B5EF4-FFF2-40B4-BE49-F238E27FC236}">
                <a16:creationId xmlns:a16="http://schemas.microsoft.com/office/drawing/2014/main" id="{FA2010D8-344A-43A7-AE89-3872FD166CA9}"/>
              </a:ext>
            </a:extLst>
          </p:cNvPr>
          <p:cNvSpPr/>
          <p:nvPr/>
        </p:nvSpPr>
        <p:spPr>
          <a:xfrm>
            <a:off x="7599354" y="4903444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41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3;p63">
            <a:extLst>
              <a:ext uri="{FF2B5EF4-FFF2-40B4-BE49-F238E27FC236}">
                <a16:creationId xmlns:a16="http://schemas.microsoft.com/office/drawing/2014/main" id="{4DE19E70-98E5-490E-8802-6C222EF03054}"/>
              </a:ext>
            </a:extLst>
          </p:cNvPr>
          <p:cNvSpPr txBox="1">
            <a:spLocks/>
          </p:cNvSpPr>
          <p:nvPr/>
        </p:nvSpPr>
        <p:spPr>
          <a:xfrm>
            <a:off x="1713450" y="2567573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5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Παρελθόν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306210" y="657244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25641" y="53606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714;p63">
            <a:extLst>
              <a:ext uri="{FF2B5EF4-FFF2-40B4-BE49-F238E27FC236}">
                <a16:creationId xmlns:a16="http://schemas.microsoft.com/office/drawing/2014/main" id="{4FBAAB35-53BE-4B40-B901-E04B3BBC19EF}"/>
              </a:ext>
            </a:extLst>
          </p:cNvPr>
          <p:cNvSpPr txBox="1">
            <a:spLocks/>
          </p:cNvSpPr>
          <p:nvPr/>
        </p:nvSpPr>
        <p:spPr>
          <a:xfrm>
            <a:off x="1713450" y="3205555"/>
            <a:ext cx="4051200" cy="98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Ο μεγαλύτερος περιορισμός στην απόδοση σύνθετων πολυγώνων είναι η υποδομή υλικού ως κύρια και καθώς και αλγοριθμικές προσεγγίσεις στην απόδοση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43" name="Google Shape;1714;p63">
            <a:extLst>
              <a:ext uri="{FF2B5EF4-FFF2-40B4-BE49-F238E27FC236}">
                <a16:creationId xmlns:a16="http://schemas.microsoft.com/office/drawing/2014/main" id="{22645D54-80A6-45AE-B71A-EF5AC067F008}"/>
              </a:ext>
            </a:extLst>
          </p:cNvPr>
          <p:cNvSpPr txBox="1">
            <a:spLocks/>
          </p:cNvSpPr>
          <p:nvPr/>
        </p:nvSpPr>
        <p:spPr>
          <a:xfrm>
            <a:off x="1713450" y="4167103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Εκτός από τη διατήρηση ενός σταθερού χτυπήματος του ρολογιού ανά καρέ για απόδοση γραφικών/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shaders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για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Dynamic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Global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illumination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&amp;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Reflections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και κλειδωμένου FPS για λογική εκτέλεση συνήθως (ανά 60 FPS 1 εκτελεστικό κύκλο)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D551E2-D587-444F-B282-FDF0EE0F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981" y="2002204"/>
            <a:ext cx="4944774" cy="3455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5291;p86">
            <a:extLst>
              <a:ext uri="{FF2B5EF4-FFF2-40B4-BE49-F238E27FC236}">
                <a16:creationId xmlns:a16="http://schemas.microsoft.com/office/drawing/2014/main" id="{051FF4CF-692B-46DE-B413-208F114C48C8}"/>
              </a:ext>
            </a:extLst>
          </p:cNvPr>
          <p:cNvGrpSpPr/>
          <p:nvPr/>
        </p:nvGrpSpPr>
        <p:grpSpPr>
          <a:xfrm>
            <a:off x="1233487" y="4273478"/>
            <a:ext cx="479963" cy="479963"/>
            <a:chOff x="1190625" y="238125"/>
            <a:chExt cx="5228350" cy="5228350"/>
          </a:xfrm>
        </p:grpSpPr>
        <p:sp>
          <p:nvSpPr>
            <p:cNvPr id="47" name="Google Shape;5292;p86">
              <a:extLst>
                <a:ext uri="{FF2B5EF4-FFF2-40B4-BE49-F238E27FC236}">
                  <a16:creationId xmlns:a16="http://schemas.microsoft.com/office/drawing/2014/main" id="{55EFA541-DED6-4035-B49E-B5F5B0D85D6A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93;p86">
              <a:extLst>
                <a:ext uri="{FF2B5EF4-FFF2-40B4-BE49-F238E27FC236}">
                  <a16:creationId xmlns:a16="http://schemas.microsoft.com/office/drawing/2014/main" id="{B70F031A-70F4-4AC7-B070-B1B936008DBF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94;p86">
              <a:extLst>
                <a:ext uri="{FF2B5EF4-FFF2-40B4-BE49-F238E27FC236}">
                  <a16:creationId xmlns:a16="http://schemas.microsoft.com/office/drawing/2014/main" id="{B94792DC-F77B-409A-A203-050CB7D9E2E1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95;p86">
              <a:extLst>
                <a:ext uri="{FF2B5EF4-FFF2-40B4-BE49-F238E27FC236}">
                  <a16:creationId xmlns:a16="http://schemas.microsoft.com/office/drawing/2014/main" id="{F955CA45-10CD-4717-84E7-1039664BC405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96;p86">
              <a:extLst>
                <a:ext uri="{FF2B5EF4-FFF2-40B4-BE49-F238E27FC236}">
                  <a16:creationId xmlns:a16="http://schemas.microsoft.com/office/drawing/2014/main" id="{880BCA89-03D3-4557-A3A3-4C81189AF666}"/>
                </a:ext>
              </a:extLst>
            </p:cNvPr>
            <p:cNvSpPr/>
            <p:nvPr/>
          </p:nvSpPr>
          <p:spPr>
            <a:xfrm>
              <a:off x="2891525" y="2841550"/>
              <a:ext cx="1827150" cy="1979725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97;p86">
              <a:extLst>
                <a:ext uri="{FF2B5EF4-FFF2-40B4-BE49-F238E27FC236}">
                  <a16:creationId xmlns:a16="http://schemas.microsoft.com/office/drawing/2014/main" id="{F9D39B97-3426-4265-887F-A53F0C684F97}"/>
                </a:ext>
              </a:extLst>
            </p:cNvPr>
            <p:cNvSpPr/>
            <p:nvPr/>
          </p:nvSpPr>
          <p:spPr>
            <a:xfrm>
              <a:off x="4271375" y="2841550"/>
              <a:ext cx="1569800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98;p86">
              <a:extLst>
                <a:ext uri="{FF2B5EF4-FFF2-40B4-BE49-F238E27FC236}">
                  <a16:creationId xmlns:a16="http://schemas.microsoft.com/office/drawing/2014/main" id="{3F29E39C-4672-45AD-B4C0-1CE165689367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99;p86">
              <a:extLst>
                <a:ext uri="{FF2B5EF4-FFF2-40B4-BE49-F238E27FC236}">
                  <a16:creationId xmlns:a16="http://schemas.microsoft.com/office/drawing/2014/main" id="{8C6A07FE-4A8B-4733-AD94-6FB19886F5D5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00;p86">
              <a:extLst>
                <a:ext uri="{FF2B5EF4-FFF2-40B4-BE49-F238E27FC236}">
                  <a16:creationId xmlns:a16="http://schemas.microsoft.com/office/drawing/2014/main" id="{9F457FB0-FFD4-4750-9FF8-24FB57357C60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01;p86">
              <a:extLst>
                <a:ext uri="{FF2B5EF4-FFF2-40B4-BE49-F238E27FC236}">
                  <a16:creationId xmlns:a16="http://schemas.microsoft.com/office/drawing/2014/main" id="{4B3E85D5-F6BE-46C2-BEE2-1F56F13152DE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566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A3B45A3-8312-4074-8D4E-020F01379F16}"/>
              </a:ext>
            </a:extLst>
          </p:cNvPr>
          <p:cNvGrpSpPr/>
          <p:nvPr/>
        </p:nvGrpSpPr>
        <p:grpSpPr>
          <a:xfrm>
            <a:off x="9547068" y="1913220"/>
            <a:ext cx="1146959" cy="954053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C00A9F-6CD1-4D04-85DA-2A446A2E2221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5" name="Google Shape;658;p48">
                <a:extLst>
                  <a:ext uri="{FF2B5EF4-FFF2-40B4-BE49-F238E27FC236}">
                    <a16:creationId xmlns:a16="http://schemas.microsoft.com/office/drawing/2014/main" id="{1A7BA4C1-911B-4968-91CC-86D9FF20EF29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59;p48">
                <a:extLst>
                  <a:ext uri="{FF2B5EF4-FFF2-40B4-BE49-F238E27FC236}">
                    <a16:creationId xmlns:a16="http://schemas.microsoft.com/office/drawing/2014/main" id="{70AB00A4-A800-46C2-B29D-A66E597E9C05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660;p48">
                <a:extLst>
                  <a:ext uri="{FF2B5EF4-FFF2-40B4-BE49-F238E27FC236}">
                    <a16:creationId xmlns:a16="http://schemas.microsoft.com/office/drawing/2014/main" id="{3CFAE2F8-AD7F-4280-9B68-ACB6A6CE5196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" name="Google Shape;661;p48">
              <a:extLst>
                <a:ext uri="{FF2B5EF4-FFF2-40B4-BE49-F238E27FC236}">
                  <a16:creationId xmlns:a16="http://schemas.microsoft.com/office/drawing/2014/main" id="{E1F852DD-B807-48F4-853D-BFBBCAC4A076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1F391-D916-4830-8E0E-3EDC61FD2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8396"/>
          </a:xfrm>
        </p:spPr>
        <p:txBody>
          <a:bodyPr/>
          <a:lstStyle/>
          <a:p>
            <a:r>
              <a:rPr lang="en-US" b="1" dirty="0">
                <a:latin typeface="Saira SemiCondensed ExtraBold" panose="00000906000000000000" charset="0"/>
              </a:rPr>
              <a:t>Table of contents | Agenda</a:t>
            </a:r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3417C127-2529-48A4-A6FA-F73B90C7BD1D}"/>
              </a:ext>
            </a:extLst>
          </p:cNvPr>
          <p:cNvSpPr/>
          <p:nvPr/>
        </p:nvSpPr>
        <p:spPr>
          <a:xfrm rot="2535377" flipH="1">
            <a:off x="9881864" y="-982886"/>
            <a:ext cx="2331093" cy="3202808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26;p49">
            <a:extLst>
              <a:ext uri="{FF2B5EF4-FFF2-40B4-BE49-F238E27FC236}">
                <a16:creationId xmlns:a16="http://schemas.microsoft.com/office/drawing/2014/main" id="{B91FF6A3-8EF9-421F-9363-6C721FBE1879}"/>
              </a:ext>
            </a:extLst>
          </p:cNvPr>
          <p:cNvSpPr/>
          <p:nvPr/>
        </p:nvSpPr>
        <p:spPr>
          <a:xfrm>
            <a:off x="8566091" y="226427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27;p49">
            <a:extLst>
              <a:ext uri="{FF2B5EF4-FFF2-40B4-BE49-F238E27FC236}">
                <a16:creationId xmlns:a16="http://schemas.microsoft.com/office/drawing/2014/main" id="{D0B89849-11B6-4982-BC17-BF683C1E636B}"/>
              </a:ext>
            </a:extLst>
          </p:cNvPr>
          <p:cNvSpPr/>
          <p:nvPr/>
        </p:nvSpPr>
        <p:spPr>
          <a:xfrm>
            <a:off x="9315641" y="560160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28;p49">
            <a:extLst>
              <a:ext uri="{FF2B5EF4-FFF2-40B4-BE49-F238E27FC236}">
                <a16:creationId xmlns:a16="http://schemas.microsoft.com/office/drawing/2014/main" id="{78F25530-B2FD-4970-B1E8-37903F73E42F}"/>
              </a:ext>
            </a:extLst>
          </p:cNvPr>
          <p:cNvSpPr/>
          <p:nvPr/>
        </p:nvSpPr>
        <p:spPr>
          <a:xfrm>
            <a:off x="10677216" y="3716576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79B6E61-0711-4888-88D6-DB7FA5517545}"/>
              </a:ext>
            </a:extLst>
          </p:cNvPr>
          <p:cNvGrpSpPr/>
          <p:nvPr/>
        </p:nvGrpSpPr>
        <p:grpSpPr>
          <a:xfrm>
            <a:off x="9379963" y="4497336"/>
            <a:ext cx="1187582" cy="1104265"/>
            <a:chOff x="9379963" y="4497336"/>
            <a:chExt cx="1187582" cy="1104265"/>
          </a:xfrm>
        </p:grpSpPr>
        <p:grpSp>
          <p:nvGrpSpPr>
            <p:cNvPr id="199" name="Google Shape;802;p51">
              <a:extLst>
                <a:ext uri="{FF2B5EF4-FFF2-40B4-BE49-F238E27FC236}">
                  <a16:creationId xmlns:a16="http://schemas.microsoft.com/office/drawing/2014/main" id="{9A82A80D-3FE3-4B7E-A752-D08A2C84E047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208" name="Google Shape;803;p51">
                <a:extLst>
                  <a:ext uri="{FF2B5EF4-FFF2-40B4-BE49-F238E27FC236}">
                    <a16:creationId xmlns:a16="http://schemas.microsoft.com/office/drawing/2014/main" id="{14D1BB29-BEA9-4895-AE9A-27FF5B3B1FE8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804;p51">
                <a:extLst>
                  <a:ext uri="{FF2B5EF4-FFF2-40B4-BE49-F238E27FC236}">
                    <a16:creationId xmlns:a16="http://schemas.microsoft.com/office/drawing/2014/main" id="{F449D03B-D5AE-46BC-9210-5451D17B6303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805;p51">
                <a:extLst>
                  <a:ext uri="{FF2B5EF4-FFF2-40B4-BE49-F238E27FC236}">
                    <a16:creationId xmlns:a16="http://schemas.microsoft.com/office/drawing/2014/main" id="{ABE71DCA-11B0-4C2B-85F2-533D14499AA5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806;p51">
                <a:extLst>
                  <a:ext uri="{FF2B5EF4-FFF2-40B4-BE49-F238E27FC236}">
                    <a16:creationId xmlns:a16="http://schemas.microsoft.com/office/drawing/2014/main" id="{2BB4A1CA-90E5-4DFA-B99C-94E905E95DC0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807;p51">
                <a:extLst>
                  <a:ext uri="{FF2B5EF4-FFF2-40B4-BE49-F238E27FC236}">
                    <a16:creationId xmlns:a16="http://schemas.microsoft.com/office/drawing/2014/main" id="{C2624088-5F12-416A-BBBC-52DC2B6E3B77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808;p51">
                <a:extLst>
                  <a:ext uri="{FF2B5EF4-FFF2-40B4-BE49-F238E27FC236}">
                    <a16:creationId xmlns:a16="http://schemas.microsoft.com/office/drawing/2014/main" id="{CA1DCC84-1DFB-450C-81C8-4DA987AB2360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809;p51">
                <a:extLst>
                  <a:ext uri="{FF2B5EF4-FFF2-40B4-BE49-F238E27FC236}">
                    <a16:creationId xmlns:a16="http://schemas.microsoft.com/office/drawing/2014/main" id="{2A7D488C-429B-4C91-B262-D7162333D195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810;p51">
                <a:extLst>
                  <a:ext uri="{FF2B5EF4-FFF2-40B4-BE49-F238E27FC236}">
                    <a16:creationId xmlns:a16="http://schemas.microsoft.com/office/drawing/2014/main" id="{E1A2FA00-382B-4DB2-8047-C1C8B870F6B7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811;p51">
                <a:extLst>
                  <a:ext uri="{FF2B5EF4-FFF2-40B4-BE49-F238E27FC236}">
                    <a16:creationId xmlns:a16="http://schemas.microsoft.com/office/drawing/2014/main" id="{10FA077E-CDB1-4BC7-A3F6-684F9C48E650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812;p51">
                <a:extLst>
                  <a:ext uri="{FF2B5EF4-FFF2-40B4-BE49-F238E27FC236}">
                    <a16:creationId xmlns:a16="http://schemas.microsoft.com/office/drawing/2014/main" id="{E7F638B4-9582-4A46-ADDE-EBF3B8A76642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813;p51">
                <a:extLst>
                  <a:ext uri="{FF2B5EF4-FFF2-40B4-BE49-F238E27FC236}">
                    <a16:creationId xmlns:a16="http://schemas.microsoft.com/office/drawing/2014/main" id="{C8391765-9248-455A-A148-472909664220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814;p51">
                <a:extLst>
                  <a:ext uri="{FF2B5EF4-FFF2-40B4-BE49-F238E27FC236}">
                    <a16:creationId xmlns:a16="http://schemas.microsoft.com/office/drawing/2014/main" id="{B491D9DB-9B29-4ED4-9380-26A45C88CD3B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815;p51">
                <a:extLst>
                  <a:ext uri="{FF2B5EF4-FFF2-40B4-BE49-F238E27FC236}">
                    <a16:creationId xmlns:a16="http://schemas.microsoft.com/office/drawing/2014/main" id="{DB8F31F2-EE10-4EDB-9FF2-8BE80DC99AD4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816;p51">
                <a:extLst>
                  <a:ext uri="{FF2B5EF4-FFF2-40B4-BE49-F238E27FC236}">
                    <a16:creationId xmlns:a16="http://schemas.microsoft.com/office/drawing/2014/main" id="{E0E06B48-E575-4E2B-B3F6-7B6FFCD542A7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817;p51">
                <a:extLst>
                  <a:ext uri="{FF2B5EF4-FFF2-40B4-BE49-F238E27FC236}">
                    <a16:creationId xmlns:a16="http://schemas.microsoft.com/office/drawing/2014/main" id="{017ADDA2-22BE-418E-8405-AC1D655507C9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818;p51">
                <a:extLst>
                  <a:ext uri="{FF2B5EF4-FFF2-40B4-BE49-F238E27FC236}">
                    <a16:creationId xmlns:a16="http://schemas.microsoft.com/office/drawing/2014/main" id="{8CA839D7-2DA4-44D2-9673-1927670B8915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819;p51">
                <a:extLst>
                  <a:ext uri="{FF2B5EF4-FFF2-40B4-BE49-F238E27FC236}">
                    <a16:creationId xmlns:a16="http://schemas.microsoft.com/office/drawing/2014/main" id="{9E1DF516-B0A5-4B08-9550-8DDA4A826DDC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820;p51">
                <a:extLst>
                  <a:ext uri="{FF2B5EF4-FFF2-40B4-BE49-F238E27FC236}">
                    <a16:creationId xmlns:a16="http://schemas.microsoft.com/office/drawing/2014/main" id="{C0C89776-593F-4A70-8D5F-ECE830E53F46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821;p51">
                <a:extLst>
                  <a:ext uri="{FF2B5EF4-FFF2-40B4-BE49-F238E27FC236}">
                    <a16:creationId xmlns:a16="http://schemas.microsoft.com/office/drawing/2014/main" id="{886D6B29-7610-422D-AC4B-7800A87355E1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822;p51">
                <a:extLst>
                  <a:ext uri="{FF2B5EF4-FFF2-40B4-BE49-F238E27FC236}">
                    <a16:creationId xmlns:a16="http://schemas.microsoft.com/office/drawing/2014/main" id="{FFA34F7A-FE6D-4891-A3A6-1419D0BC5E9F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823;p51">
                <a:extLst>
                  <a:ext uri="{FF2B5EF4-FFF2-40B4-BE49-F238E27FC236}">
                    <a16:creationId xmlns:a16="http://schemas.microsoft.com/office/drawing/2014/main" id="{01BC8C56-AFEA-4027-9BC2-761192883D8F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824;p51">
                <a:extLst>
                  <a:ext uri="{FF2B5EF4-FFF2-40B4-BE49-F238E27FC236}">
                    <a16:creationId xmlns:a16="http://schemas.microsoft.com/office/drawing/2014/main" id="{D95FD00D-538A-485C-AD48-2514F505092D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825;p51">
                <a:extLst>
                  <a:ext uri="{FF2B5EF4-FFF2-40B4-BE49-F238E27FC236}">
                    <a16:creationId xmlns:a16="http://schemas.microsoft.com/office/drawing/2014/main" id="{E8B4DB8C-E7F6-4A9B-9A3C-6999CC945A09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826;p51">
                <a:extLst>
                  <a:ext uri="{FF2B5EF4-FFF2-40B4-BE49-F238E27FC236}">
                    <a16:creationId xmlns:a16="http://schemas.microsoft.com/office/drawing/2014/main" id="{CC56D6D3-BC4E-4204-AC24-4B1717A2F188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827;p51">
                <a:extLst>
                  <a:ext uri="{FF2B5EF4-FFF2-40B4-BE49-F238E27FC236}">
                    <a16:creationId xmlns:a16="http://schemas.microsoft.com/office/drawing/2014/main" id="{9A569249-63A0-46B8-A2E7-34E86F0C0C8A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845B152-7A9C-47CC-8108-01F6CE435F41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42" name="Google Shape;663;p48">
                <a:extLst>
                  <a:ext uri="{FF2B5EF4-FFF2-40B4-BE49-F238E27FC236}">
                    <a16:creationId xmlns:a16="http://schemas.microsoft.com/office/drawing/2014/main" id="{E4DF6B59-83D7-44E5-9321-1CBFC5D4C40F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64;p48">
                <a:extLst>
                  <a:ext uri="{FF2B5EF4-FFF2-40B4-BE49-F238E27FC236}">
                    <a16:creationId xmlns:a16="http://schemas.microsoft.com/office/drawing/2014/main" id="{331A4A0C-40A8-4933-990C-49FDEFCE4DC0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65;p48">
                <a:extLst>
                  <a:ext uri="{FF2B5EF4-FFF2-40B4-BE49-F238E27FC236}">
                    <a16:creationId xmlns:a16="http://schemas.microsoft.com/office/drawing/2014/main" id="{BE7B27DC-9370-4A95-A274-6B54E604C164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66;p48">
                <a:extLst>
                  <a:ext uri="{FF2B5EF4-FFF2-40B4-BE49-F238E27FC236}">
                    <a16:creationId xmlns:a16="http://schemas.microsoft.com/office/drawing/2014/main" id="{C4FEAE79-B836-4AFA-956E-45574946DB46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67;p48">
                <a:extLst>
                  <a:ext uri="{FF2B5EF4-FFF2-40B4-BE49-F238E27FC236}">
                    <a16:creationId xmlns:a16="http://schemas.microsoft.com/office/drawing/2014/main" id="{4EF5C876-60F7-4DFA-A9F7-0F6981531956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68;p48">
                <a:extLst>
                  <a:ext uri="{FF2B5EF4-FFF2-40B4-BE49-F238E27FC236}">
                    <a16:creationId xmlns:a16="http://schemas.microsoft.com/office/drawing/2014/main" id="{BDB1E6AB-2A91-4DE9-BA18-66293A82213C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669;p48">
                <a:extLst>
                  <a:ext uri="{FF2B5EF4-FFF2-40B4-BE49-F238E27FC236}">
                    <a16:creationId xmlns:a16="http://schemas.microsoft.com/office/drawing/2014/main" id="{39034831-F0FC-4A36-A408-F0C003DC0C7D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70;p48">
                <a:extLst>
                  <a:ext uri="{FF2B5EF4-FFF2-40B4-BE49-F238E27FC236}">
                    <a16:creationId xmlns:a16="http://schemas.microsoft.com/office/drawing/2014/main" id="{CA555B6D-5079-4AAC-A44E-A00E464DC8B4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71;p48">
                <a:extLst>
                  <a:ext uri="{FF2B5EF4-FFF2-40B4-BE49-F238E27FC236}">
                    <a16:creationId xmlns:a16="http://schemas.microsoft.com/office/drawing/2014/main" id="{BD9FB926-AEE1-40C9-87FF-D5FFABCE82FB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72;p48">
                <a:extLst>
                  <a:ext uri="{FF2B5EF4-FFF2-40B4-BE49-F238E27FC236}">
                    <a16:creationId xmlns:a16="http://schemas.microsoft.com/office/drawing/2014/main" id="{26C95C5F-B2E1-4097-A15D-DC03FD6A354C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73;p48">
                <a:extLst>
                  <a:ext uri="{FF2B5EF4-FFF2-40B4-BE49-F238E27FC236}">
                    <a16:creationId xmlns:a16="http://schemas.microsoft.com/office/drawing/2014/main" id="{73DF952E-A5FB-4812-ADDE-E5C990B910D1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74;p48">
                <a:extLst>
                  <a:ext uri="{FF2B5EF4-FFF2-40B4-BE49-F238E27FC236}">
                    <a16:creationId xmlns:a16="http://schemas.microsoft.com/office/drawing/2014/main" id="{9505BEEF-4B4F-4536-8F6C-65D06F256EB5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75;p48">
                <a:extLst>
                  <a:ext uri="{FF2B5EF4-FFF2-40B4-BE49-F238E27FC236}">
                    <a16:creationId xmlns:a16="http://schemas.microsoft.com/office/drawing/2014/main" id="{CECB23DD-9AB5-4EB5-9AB8-5EE3BEC76594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76;p48">
                <a:extLst>
                  <a:ext uri="{FF2B5EF4-FFF2-40B4-BE49-F238E27FC236}">
                    <a16:creationId xmlns:a16="http://schemas.microsoft.com/office/drawing/2014/main" id="{77BD35B1-AC77-4710-BBDA-3E85E9F63458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77;p48">
                <a:extLst>
                  <a:ext uri="{FF2B5EF4-FFF2-40B4-BE49-F238E27FC236}">
                    <a16:creationId xmlns:a16="http://schemas.microsoft.com/office/drawing/2014/main" id="{27814F7B-4057-4D1F-A6E2-D456374BDC63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78;p48">
                <a:extLst>
                  <a:ext uri="{FF2B5EF4-FFF2-40B4-BE49-F238E27FC236}">
                    <a16:creationId xmlns:a16="http://schemas.microsoft.com/office/drawing/2014/main" id="{20FC8F96-1BD4-465C-A31C-533F248920F6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79;p48">
                <a:extLst>
                  <a:ext uri="{FF2B5EF4-FFF2-40B4-BE49-F238E27FC236}">
                    <a16:creationId xmlns:a16="http://schemas.microsoft.com/office/drawing/2014/main" id="{9A9912BF-1954-4AE6-9520-C1588741C0F8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80;p48">
                <a:extLst>
                  <a:ext uri="{FF2B5EF4-FFF2-40B4-BE49-F238E27FC236}">
                    <a16:creationId xmlns:a16="http://schemas.microsoft.com/office/drawing/2014/main" id="{AE770F42-57A2-432F-BF9E-77DAD2BAB08C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81;p48">
                <a:extLst>
                  <a:ext uri="{FF2B5EF4-FFF2-40B4-BE49-F238E27FC236}">
                    <a16:creationId xmlns:a16="http://schemas.microsoft.com/office/drawing/2014/main" id="{3D1E4847-7936-4A45-A36C-CB40050AD944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82;p48">
                <a:extLst>
                  <a:ext uri="{FF2B5EF4-FFF2-40B4-BE49-F238E27FC236}">
                    <a16:creationId xmlns:a16="http://schemas.microsoft.com/office/drawing/2014/main" id="{B06BEC38-5ED4-4CCC-8157-9362036210C3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83;p48">
                <a:extLst>
                  <a:ext uri="{FF2B5EF4-FFF2-40B4-BE49-F238E27FC236}">
                    <a16:creationId xmlns:a16="http://schemas.microsoft.com/office/drawing/2014/main" id="{C2CBAEFE-B7FC-47AA-8C85-1C89E3BBBDCF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684;p48">
                <a:extLst>
                  <a:ext uri="{FF2B5EF4-FFF2-40B4-BE49-F238E27FC236}">
                    <a16:creationId xmlns:a16="http://schemas.microsoft.com/office/drawing/2014/main" id="{5E60BCEB-60A6-41A0-959C-96DF3DF5CAF9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85;p48">
                <a:extLst>
                  <a:ext uri="{FF2B5EF4-FFF2-40B4-BE49-F238E27FC236}">
                    <a16:creationId xmlns:a16="http://schemas.microsoft.com/office/drawing/2014/main" id="{E7A5ECC6-6843-4356-89F0-0BA2C3A1CBB8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86;p48">
                <a:extLst>
                  <a:ext uri="{FF2B5EF4-FFF2-40B4-BE49-F238E27FC236}">
                    <a16:creationId xmlns:a16="http://schemas.microsoft.com/office/drawing/2014/main" id="{1B5DFBCC-392B-42EE-8075-99905FB08A92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87;p48">
                <a:extLst>
                  <a:ext uri="{FF2B5EF4-FFF2-40B4-BE49-F238E27FC236}">
                    <a16:creationId xmlns:a16="http://schemas.microsoft.com/office/drawing/2014/main" id="{41A3117F-E6FA-43A2-9E00-D27D3036B156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76;p51">
            <a:extLst>
              <a:ext uri="{FF2B5EF4-FFF2-40B4-BE49-F238E27FC236}">
                <a16:creationId xmlns:a16="http://schemas.microsoft.com/office/drawing/2014/main" id="{6E2FA04C-93C1-462E-8E7C-6D20C25A1F25}"/>
              </a:ext>
            </a:extLst>
          </p:cNvPr>
          <p:cNvSpPr/>
          <p:nvPr/>
        </p:nvSpPr>
        <p:spPr>
          <a:xfrm>
            <a:off x="1291267" y="1878151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82;p51">
            <a:extLst>
              <a:ext uri="{FF2B5EF4-FFF2-40B4-BE49-F238E27FC236}">
                <a16:creationId xmlns:a16="http://schemas.microsoft.com/office/drawing/2014/main" id="{D74621CE-666A-468B-AE15-AA2287B0CD8C}"/>
              </a:ext>
            </a:extLst>
          </p:cNvPr>
          <p:cNvSpPr txBox="1">
            <a:spLocks/>
          </p:cNvSpPr>
          <p:nvPr/>
        </p:nvSpPr>
        <p:spPr>
          <a:xfrm>
            <a:off x="1261304" y="1878151"/>
            <a:ext cx="813900" cy="875400"/>
          </a:xfrm>
          <a:prstGeom prst="rect">
            <a:avLst/>
          </a:prstGeom>
          <a:effectLst>
            <a:glow>
              <a:schemeClr val="accent1">
                <a:satMod val="175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01</a:t>
            </a:r>
          </a:p>
        </p:txBody>
      </p:sp>
      <p:sp>
        <p:nvSpPr>
          <p:cNvPr id="81" name="Google Shape;776;p51">
            <a:extLst>
              <a:ext uri="{FF2B5EF4-FFF2-40B4-BE49-F238E27FC236}">
                <a16:creationId xmlns:a16="http://schemas.microsoft.com/office/drawing/2014/main" id="{E8B6F9CD-39AB-4531-85A4-170A5C0BBF66}"/>
              </a:ext>
            </a:extLst>
          </p:cNvPr>
          <p:cNvSpPr/>
          <p:nvPr/>
        </p:nvSpPr>
        <p:spPr>
          <a:xfrm>
            <a:off x="1289283" y="300419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782;p51">
            <a:extLst>
              <a:ext uri="{FF2B5EF4-FFF2-40B4-BE49-F238E27FC236}">
                <a16:creationId xmlns:a16="http://schemas.microsoft.com/office/drawing/2014/main" id="{422BA151-349B-44BC-867C-357FA338BC96}"/>
              </a:ext>
            </a:extLst>
          </p:cNvPr>
          <p:cNvSpPr txBox="1">
            <a:spLocks/>
          </p:cNvSpPr>
          <p:nvPr/>
        </p:nvSpPr>
        <p:spPr>
          <a:xfrm>
            <a:off x="1259320" y="3004198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02</a:t>
            </a:r>
          </a:p>
        </p:txBody>
      </p:sp>
      <p:sp>
        <p:nvSpPr>
          <p:cNvPr id="83" name="Google Shape;776;p51">
            <a:extLst>
              <a:ext uri="{FF2B5EF4-FFF2-40B4-BE49-F238E27FC236}">
                <a16:creationId xmlns:a16="http://schemas.microsoft.com/office/drawing/2014/main" id="{E4850C27-B530-4CC2-AC00-7133216F69CA}"/>
              </a:ext>
            </a:extLst>
          </p:cNvPr>
          <p:cNvSpPr/>
          <p:nvPr/>
        </p:nvSpPr>
        <p:spPr>
          <a:xfrm>
            <a:off x="1289689" y="4853819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782;p51">
            <a:extLst>
              <a:ext uri="{FF2B5EF4-FFF2-40B4-BE49-F238E27FC236}">
                <a16:creationId xmlns:a16="http://schemas.microsoft.com/office/drawing/2014/main" id="{F12079F9-10B5-419B-BC83-AA939584D673}"/>
              </a:ext>
            </a:extLst>
          </p:cNvPr>
          <p:cNvSpPr txBox="1">
            <a:spLocks/>
          </p:cNvSpPr>
          <p:nvPr/>
        </p:nvSpPr>
        <p:spPr>
          <a:xfrm>
            <a:off x="1259726" y="4853819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03</a:t>
            </a:r>
          </a:p>
        </p:txBody>
      </p:sp>
      <p:sp>
        <p:nvSpPr>
          <p:cNvPr id="101" name="Google Shape;776;p51">
            <a:extLst>
              <a:ext uri="{FF2B5EF4-FFF2-40B4-BE49-F238E27FC236}">
                <a16:creationId xmlns:a16="http://schemas.microsoft.com/office/drawing/2014/main" id="{6F2CC6D8-E8EE-4409-815A-B60FD8BAFE5F}"/>
              </a:ext>
            </a:extLst>
          </p:cNvPr>
          <p:cNvSpPr/>
          <p:nvPr/>
        </p:nvSpPr>
        <p:spPr>
          <a:xfrm>
            <a:off x="5786529" y="1878151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782;p51">
            <a:extLst>
              <a:ext uri="{FF2B5EF4-FFF2-40B4-BE49-F238E27FC236}">
                <a16:creationId xmlns:a16="http://schemas.microsoft.com/office/drawing/2014/main" id="{33DDF72C-C537-4B01-8C01-1A1535D1C33B}"/>
              </a:ext>
            </a:extLst>
          </p:cNvPr>
          <p:cNvSpPr txBox="1">
            <a:spLocks/>
          </p:cNvSpPr>
          <p:nvPr/>
        </p:nvSpPr>
        <p:spPr>
          <a:xfrm>
            <a:off x="5756566" y="1878151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04</a:t>
            </a:r>
          </a:p>
        </p:txBody>
      </p:sp>
      <p:sp>
        <p:nvSpPr>
          <p:cNvPr id="103" name="Google Shape;776;p51">
            <a:extLst>
              <a:ext uri="{FF2B5EF4-FFF2-40B4-BE49-F238E27FC236}">
                <a16:creationId xmlns:a16="http://schemas.microsoft.com/office/drawing/2014/main" id="{720F78DA-FA30-4207-BAB9-696491B1274D}"/>
              </a:ext>
            </a:extLst>
          </p:cNvPr>
          <p:cNvSpPr/>
          <p:nvPr/>
        </p:nvSpPr>
        <p:spPr>
          <a:xfrm>
            <a:off x="5784545" y="300419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782;p51">
            <a:extLst>
              <a:ext uri="{FF2B5EF4-FFF2-40B4-BE49-F238E27FC236}">
                <a16:creationId xmlns:a16="http://schemas.microsoft.com/office/drawing/2014/main" id="{BFF1F449-5DAF-47E0-B0EF-12C64978D54D}"/>
              </a:ext>
            </a:extLst>
          </p:cNvPr>
          <p:cNvSpPr txBox="1">
            <a:spLocks/>
          </p:cNvSpPr>
          <p:nvPr/>
        </p:nvSpPr>
        <p:spPr>
          <a:xfrm>
            <a:off x="5754582" y="3004198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05</a:t>
            </a:r>
          </a:p>
        </p:txBody>
      </p:sp>
      <p:sp>
        <p:nvSpPr>
          <p:cNvPr id="105" name="Google Shape;776;p51">
            <a:extLst>
              <a:ext uri="{FF2B5EF4-FFF2-40B4-BE49-F238E27FC236}">
                <a16:creationId xmlns:a16="http://schemas.microsoft.com/office/drawing/2014/main" id="{480CD45E-BA9D-4A86-A20C-DAD3D66B554F}"/>
              </a:ext>
            </a:extLst>
          </p:cNvPr>
          <p:cNvSpPr/>
          <p:nvPr/>
        </p:nvSpPr>
        <p:spPr>
          <a:xfrm>
            <a:off x="5784545" y="5043886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782;p51">
            <a:extLst>
              <a:ext uri="{FF2B5EF4-FFF2-40B4-BE49-F238E27FC236}">
                <a16:creationId xmlns:a16="http://schemas.microsoft.com/office/drawing/2014/main" id="{F3D350C7-F831-4D04-B669-CB308F57C329}"/>
              </a:ext>
            </a:extLst>
          </p:cNvPr>
          <p:cNvSpPr txBox="1">
            <a:spLocks/>
          </p:cNvSpPr>
          <p:nvPr/>
        </p:nvSpPr>
        <p:spPr>
          <a:xfrm>
            <a:off x="5754582" y="5043886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06</a:t>
            </a:r>
          </a:p>
        </p:txBody>
      </p:sp>
      <p:sp>
        <p:nvSpPr>
          <p:cNvPr id="186" name="Google Shape;789;p51">
            <a:extLst>
              <a:ext uri="{FF2B5EF4-FFF2-40B4-BE49-F238E27FC236}">
                <a16:creationId xmlns:a16="http://schemas.microsoft.com/office/drawing/2014/main" id="{975EEAE4-8625-49DD-816B-0386513D2308}"/>
              </a:ext>
            </a:extLst>
          </p:cNvPr>
          <p:cNvSpPr txBox="1">
            <a:spLocks/>
          </p:cNvSpPr>
          <p:nvPr/>
        </p:nvSpPr>
        <p:spPr>
          <a:xfrm>
            <a:off x="2071451" y="2279924"/>
            <a:ext cx="3404953" cy="804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l-GR" sz="1600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Έρευνα για το </a:t>
            </a:r>
            <a:r>
              <a:rPr lang="en-US" sz="1600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metaverse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 pitchFamily="2" charset="0"/>
                <a:sym typeface="Sora"/>
              </a:rPr>
              <a:t>AV/VR </a:t>
            </a:r>
            <a:r>
              <a:rPr kumimoji="0" lang="el-G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 pitchFamily="2" charset="0"/>
                <a:sym typeface="Sora"/>
              </a:rPr>
              <a:t>στην κοινωνία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 pitchFamily="2" charset="0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Gameplay Mechanics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 pitchFamily="2" charset="0"/>
              <a:sym typeface="Sora"/>
            </a:endParaRPr>
          </a:p>
        </p:txBody>
      </p:sp>
      <p:sp>
        <p:nvSpPr>
          <p:cNvPr id="187" name="Google Shape;790;p51">
            <a:extLst>
              <a:ext uri="{FF2B5EF4-FFF2-40B4-BE49-F238E27FC236}">
                <a16:creationId xmlns:a16="http://schemas.microsoft.com/office/drawing/2014/main" id="{2823E2E2-60F1-42F4-B073-E22565D9A7DB}"/>
              </a:ext>
            </a:extLst>
          </p:cNvPr>
          <p:cNvSpPr txBox="1">
            <a:spLocks/>
          </p:cNvSpPr>
          <p:nvPr/>
        </p:nvSpPr>
        <p:spPr>
          <a:xfrm>
            <a:off x="2071451" y="1938873"/>
            <a:ext cx="3240967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Σχετικά με το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project</a:t>
            </a:r>
          </a:p>
        </p:txBody>
      </p:sp>
      <p:sp>
        <p:nvSpPr>
          <p:cNvPr id="188" name="Google Shape;791;p51">
            <a:extLst>
              <a:ext uri="{FF2B5EF4-FFF2-40B4-BE49-F238E27FC236}">
                <a16:creationId xmlns:a16="http://schemas.microsoft.com/office/drawing/2014/main" id="{5A105597-B427-4676-B293-68E4E654B16F}"/>
              </a:ext>
            </a:extLst>
          </p:cNvPr>
          <p:cNvSpPr txBox="1">
            <a:spLocks/>
          </p:cNvSpPr>
          <p:nvPr/>
        </p:nvSpPr>
        <p:spPr>
          <a:xfrm>
            <a:off x="2071452" y="3160429"/>
            <a:ext cx="3120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Βασικές απαιτήσεις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sp>
        <p:nvSpPr>
          <p:cNvPr id="189" name="Google Shape;792;p51">
            <a:extLst>
              <a:ext uri="{FF2B5EF4-FFF2-40B4-BE49-F238E27FC236}">
                <a16:creationId xmlns:a16="http://schemas.microsoft.com/office/drawing/2014/main" id="{59E58A75-071F-4E45-8DAD-6A6714B47A2E}"/>
              </a:ext>
            </a:extLst>
          </p:cNvPr>
          <p:cNvSpPr txBox="1">
            <a:spLocks/>
          </p:cNvSpPr>
          <p:nvPr/>
        </p:nvSpPr>
        <p:spPr>
          <a:xfrm>
            <a:off x="2071451" y="3574250"/>
            <a:ext cx="3618794" cy="135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έρευνα σε διαφορετικά χρονικά ορόσημα – χρήση τεχνολογίας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Συγκρίσεις προϊόντων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Αντίστροφη μηχανική προϊόντων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90" name="Google Shape;793;p51">
            <a:extLst>
              <a:ext uri="{FF2B5EF4-FFF2-40B4-BE49-F238E27FC236}">
                <a16:creationId xmlns:a16="http://schemas.microsoft.com/office/drawing/2014/main" id="{64B2A6DC-BA91-4625-9ED4-1AA86A01B33D}"/>
              </a:ext>
            </a:extLst>
          </p:cNvPr>
          <p:cNvSpPr txBox="1">
            <a:spLocks/>
          </p:cNvSpPr>
          <p:nvPr/>
        </p:nvSpPr>
        <p:spPr>
          <a:xfrm>
            <a:off x="6569358" y="1937204"/>
            <a:ext cx="3120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Sneak peek</a:t>
            </a:r>
          </a:p>
        </p:txBody>
      </p:sp>
      <p:sp>
        <p:nvSpPr>
          <p:cNvPr id="191" name="Google Shape;794;p51">
            <a:extLst>
              <a:ext uri="{FF2B5EF4-FFF2-40B4-BE49-F238E27FC236}">
                <a16:creationId xmlns:a16="http://schemas.microsoft.com/office/drawing/2014/main" id="{C76CB409-D3EA-4C54-99A4-281C5A763DA0}"/>
              </a:ext>
            </a:extLst>
          </p:cNvPr>
          <p:cNvSpPr txBox="1">
            <a:spLocks/>
          </p:cNvSpPr>
          <p:nvPr/>
        </p:nvSpPr>
        <p:spPr>
          <a:xfrm>
            <a:off x="6569355" y="2110640"/>
            <a:ext cx="25212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What’s on the table</a:t>
            </a:r>
          </a:p>
        </p:txBody>
      </p:sp>
      <p:sp>
        <p:nvSpPr>
          <p:cNvPr id="192" name="Google Shape;795;p51">
            <a:extLst>
              <a:ext uri="{FF2B5EF4-FFF2-40B4-BE49-F238E27FC236}">
                <a16:creationId xmlns:a16="http://schemas.microsoft.com/office/drawing/2014/main" id="{4BD274A5-DC22-497E-BAE4-3D6280540354}"/>
              </a:ext>
            </a:extLst>
          </p:cNvPr>
          <p:cNvSpPr txBox="1">
            <a:spLocks/>
          </p:cNvSpPr>
          <p:nvPr/>
        </p:nvSpPr>
        <p:spPr>
          <a:xfrm>
            <a:off x="6569358" y="3161596"/>
            <a:ext cx="3120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Στάδια έργου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sp>
        <p:nvSpPr>
          <p:cNvPr id="193" name="Google Shape;796;p51">
            <a:extLst>
              <a:ext uri="{FF2B5EF4-FFF2-40B4-BE49-F238E27FC236}">
                <a16:creationId xmlns:a16="http://schemas.microsoft.com/office/drawing/2014/main" id="{F0F344DB-5CF1-4584-8713-FB4A1E617B93}"/>
              </a:ext>
            </a:extLst>
          </p:cNvPr>
          <p:cNvSpPr txBox="1">
            <a:spLocks/>
          </p:cNvSpPr>
          <p:nvPr/>
        </p:nvSpPr>
        <p:spPr>
          <a:xfrm>
            <a:off x="6569354" y="3545972"/>
            <a:ext cx="3911428" cy="152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Αποκάλυψη των σταδίων κατασκευής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Έρευνα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l-GR" sz="1800" kern="0" dirty="0">
                <a:solidFill>
                  <a:srgbClr val="FFFFFF"/>
                </a:solidFill>
                <a:latin typeface="+mn-lt"/>
              </a:rPr>
              <a:t>Ανάπτυξη</a:t>
            </a:r>
            <a:endParaRPr lang="en-US" sz="1800" kern="0" dirty="0">
              <a:solidFill>
                <a:srgbClr val="FFFFFF"/>
              </a:solidFill>
              <a:latin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Εξέλιξη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/ Iteration Build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94" name="Google Shape;797;p51">
            <a:extLst>
              <a:ext uri="{FF2B5EF4-FFF2-40B4-BE49-F238E27FC236}">
                <a16:creationId xmlns:a16="http://schemas.microsoft.com/office/drawing/2014/main" id="{931325B2-B9C8-4B5C-8A93-21677918E3D3}"/>
              </a:ext>
            </a:extLst>
          </p:cNvPr>
          <p:cNvSpPr txBox="1">
            <a:spLocks/>
          </p:cNvSpPr>
          <p:nvPr/>
        </p:nvSpPr>
        <p:spPr>
          <a:xfrm>
            <a:off x="2071858" y="5021938"/>
            <a:ext cx="31203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Στόχοι του έργου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sp>
        <p:nvSpPr>
          <p:cNvPr id="195" name="Google Shape;798;p51">
            <a:extLst>
              <a:ext uri="{FF2B5EF4-FFF2-40B4-BE49-F238E27FC236}">
                <a16:creationId xmlns:a16="http://schemas.microsoft.com/office/drawing/2014/main" id="{33FCF000-970E-4493-8DF5-74F868A575D3}"/>
              </a:ext>
            </a:extLst>
          </p:cNvPr>
          <p:cNvSpPr txBox="1">
            <a:spLocks/>
          </p:cNvSpPr>
          <p:nvPr/>
        </p:nvSpPr>
        <p:spPr>
          <a:xfrm>
            <a:off x="2057759" y="5446882"/>
            <a:ext cx="3150264" cy="114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User-centric mind enabled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Interactive Genre Gameplay</a:t>
            </a:r>
            <a:r>
              <a:rPr lang="en-US" sz="1800" kern="0" dirty="0">
                <a:solidFill>
                  <a:srgbClr val="FFFFFF"/>
                </a:solidFill>
                <a:latin typeface="+mn-lt"/>
              </a:rPr>
              <a:t> Mechanics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96" name="Google Shape;799;p51">
            <a:extLst>
              <a:ext uri="{FF2B5EF4-FFF2-40B4-BE49-F238E27FC236}">
                <a16:creationId xmlns:a16="http://schemas.microsoft.com/office/drawing/2014/main" id="{72E52ECA-C3A3-4317-8D7E-4FCA78C26CFB}"/>
              </a:ext>
            </a:extLst>
          </p:cNvPr>
          <p:cNvSpPr txBox="1">
            <a:spLocks/>
          </p:cNvSpPr>
          <p:nvPr/>
        </p:nvSpPr>
        <p:spPr>
          <a:xfrm>
            <a:off x="6569355" y="5216025"/>
            <a:ext cx="31203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n-US" kern="0" dirty="0">
                <a:solidFill>
                  <a:srgbClr val="F7743C"/>
                </a:solidFill>
              </a:rPr>
              <a:t>Enter the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197" name="Google Shape;800;p51">
            <a:extLst>
              <a:ext uri="{FF2B5EF4-FFF2-40B4-BE49-F238E27FC236}">
                <a16:creationId xmlns:a16="http://schemas.microsoft.com/office/drawing/2014/main" id="{3139B118-FA8D-4DEA-910C-D2D89D151DB7}"/>
              </a:ext>
            </a:extLst>
          </p:cNvPr>
          <p:cNvSpPr txBox="1">
            <a:spLocks/>
          </p:cNvSpPr>
          <p:nvPr/>
        </p:nvSpPr>
        <p:spPr>
          <a:xfrm>
            <a:off x="6569355" y="5377880"/>
            <a:ext cx="2521200" cy="588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lumMod val="40000"/>
                <a:lumOff val="6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Said enough!</a:t>
            </a:r>
          </a:p>
        </p:txBody>
      </p:sp>
      <p:grpSp>
        <p:nvGrpSpPr>
          <p:cNvPr id="203" name="Google Shape;831;p51">
            <a:extLst>
              <a:ext uri="{FF2B5EF4-FFF2-40B4-BE49-F238E27FC236}">
                <a16:creationId xmlns:a16="http://schemas.microsoft.com/office/drawing/2014/main" id="{CD7E1590-D195-4A40-96D3-32DDEAFA66EC}"/>
              </a:ext>
            </a:extLst>
          </p:cNvPr>
          <p:cNvGrpSpPr/>
          <p:nvPr/>
        </p:nvGrpSpPr>
        <p:grpSpPr>
          <a:xfrm rot="14053952">
            <a:off x="10370173" y="2426510"/>
            <a:ext cx="161701" cy="641985"/>
            <a:chOff x="7004550" y="3676293"/>
            <a:chExt cx="161700" cy="641982"/>
          </a:xfrm>
        </p:grpSpPr>
        <p:sp>
          <p:nvSpPr>
            <p:cNvPr id="204" name="Google Shape;832;p51">
              <a:extLst>
                <a:ext uri="{FF2B5EF4-FFF2-40B4-BE49-F238E27FC236}">
                  <a16:creationId xmlns:a16="http://schemas.microsoft.com/office/drawing/2014/main" id="{7FDABA01-165A-4E8F-994A-45FC0FA80D21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833;p51">
              <a:extLst>
                <a:ext uri="{FF2B5EF4-FFF2-40B4-BE49-F238E27FC236}">
                  <a16:creationId xmlns:a16="http://schemas.microsoft.com/office/drawing/2014/main" id="{712F556F-9CB1-476B-8EDC-BBC208BD1332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834;p51">
              <a:extLst>
                <a:ext uri="{FF2B5EF4-FFF2-40B4-BE49-F238E27FC236}">
                  <a16:creationId xmlns:a16="http://schemas.microsoft.com/office/drawing/2014/main" id="{F14970BA-B3C0-42E8-AF8E-7E42B16D5E83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835;p51">
              <a:extLst>
                <a:ext uri="{FF2B5EF4-FFF2-40B4-BE49-F238E27FC236}">
                  <a16:creationId xmlns:a16="http://schemas.microsoft.com/office/drawing/2014/main" id="{2D826B7B-D5D1-4621-AFF2-4D9F8C11FC8D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F90E6C1-ADC4-4E20-9273-CAD2D1C32E49}"/>
              </a:ext>
            </a:extLst>
          </p:cNvPr>
          <p:cNvSpPr/>
          <p:nvPr/>
        </p:nvSpPr>
        <p:spPr>
          <a:xfrm>
            <a:off x="7805055" y="5147048"/>
            <a:ext cx="1056700" cy="46166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67217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real Engine Branding Guidelines and Trademark Usage - Unreal Engine">
            <a:extLst>
              <a:ext uri="{FF2B5EF4-FFF2-40B4-BE49-F238E27FC236}">
                <a16:creationId xmlns:a16="http://schemas.microsoft.com/office/drawing/2014/main" id="{949CFE88-C92C-40CF-B8D7-64309C3C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14" y="230846"/>
            <a:ext cx="2376597" cy="19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at is Ray Tracing? - Vention">
            <a:extLst>
              <a:ext uri="{FF2B5EF4-FFF2-40B4-BE49-F238E27FC236}">
                <a16:creationId xmlns:a16="http://schemas.microsoft.com/office/drawing/2014/main" id="{222AD8A7-7D6A-44D3-9ADA-92F5BABE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48" y="2055183"/>
            <a:ext cx="6937599" cy="29276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13;p63">
            <a:extLst>
              <a:ext uri="{FF2B5EF4-FFF2-40B4-BE49-F238E27FC236}">
                <a16:creationId xmlns:a16="http://schemas.microsoft.com/office/drawing/2014/main" id="{4DE19E70-98E5-490E-8802-6C222EF03054}"/>
              </a:ext>
            </a:extLst>
          </p:cNvPr>
          <p:cNvSpPr txBox="1">
            <a:spLocks/>
          </p:cNvSpPr>
          <p:nvPr/>
        </p:nvSpPr>
        <p:spPr>
          <a:xfrm>
            <a:off x="1197185" y="2567573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l-GR" b="1" kern="0" dirty="0">
                <a:solidFill>
                  <a:srgbClr val="F7743C"/>
                </a:solidFill>
                <a:latin typeface="+mj-lt"/>
              </a:rPr>
              <a:t>Παρών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25641" y="53606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714;p63">
            <a:extLst>
              <a:ext uri="{FF2B5EF4-FFF2-40B4-BE49-F238E27FC236}">
                <a16:creationId xmlns:a16="http://schemas.microsoft.com/office/drawing/2014/main" id="{4FBAAB35-53BE-4B40-B901-E04B3BBC19EF}"/>
              </a:ext>
            </a:extLst>
          </p:cNvPr>
          <p:cNvSpPr txBox="1">
            <a:spLocks/>
          </p:cNvSpPr>
          <p:nvPr/>
        </p:nvSpPr>
        <p:spPr>
          <a:xfrm>
            <a:off x="1197185" y="3205555"/>
            <a:ext cx="4051200" cy="98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Το ισχυρότερο υλικό είχε ως αποτέλεσμα το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Raytracing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να είναι εφικτός στόχος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43" name="Google Shape;1714;p63">
            <a:extLst>
              <a:ext uri="{FF2B5EF4-FFF2-40B4-BE49-F238E27FC236}">
                <a16:creationId xmlns:a16="http://schemas.microsoft.com/office/drawing/2014/main" id="{22645D54-80A6-45AE-B71A-EF5AC067F008}"/>
              </a:ext>
            </a:extLst>
          </p:cNvPr>
          <p:cNvSpPr txBox="1">
            <a:spLocks/>
          </p:cNvSpPr>
          <p:nvPr/>
        </p:nvSpPr>
        <p:spPr>
          <a:xfrm>
            <a:off x="1197185" y="4167103"/>
            <a:ext cx="4051200" cy="98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Οι αλγόριθμοι έχουν βελτιωθεί κάνοντας δυνατή την εικονική γεωμετρία και εξαλείφοντας το γεγονός της σύνθετης απόδοσης πολυγώνων (UE5)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5253;p86">
            <a:extLst>
              <a:ext uri="{FF2B5EF4-FFF2-40B4-BE49-F238E27FC236}">
                <a16:creationId xmlns:a16="http://schemas.microsoft.com/office/drawing/2014/main" id="{AD9C93F9-A832-40DF-A084-7DD6C21905BE}"/>
              </a:ext>
            </a:extLst>
          </p:cNvPr>
          <p:cNvGrpSpPr/>
          <p:nvPr/>
        </p:nvGrpSpPr>
        <p:grpSpPr>
          <a:xfrm>
            <a:off x="720969" y="4167103"/>
            <a:ext cx="480412" cy="433980"/>
            <a:chOff x="1165500" y="492700"/>
            <a:chExt cx="5233250" cy="4727450"/>
          </a:xfrm>
        </p:grpSpPr>
        <p:sp>
          <p:nvSpPr>
            <p:cNvPr id="47" name="Google Shape;5254;p86">
              <a:extLst>
                <a:ext uri="{FF2B5EF4-FFF2-40B4-BE49-F238E27FC236}">
                  <a16:creationId xmlns:a16="http://schemas.microsoft.com/office/drawing/2014/main" id="{E0BB0F32-1F68-4EA2-A941-3F99DD65680A}"/>
                </a:ext>
              </a:extLst>
            </p:cNvPr>
            <p:cNvSpPr/>
            <p:nvPr/>
          </p:nvSpPr>
          <p:spPr>
            <a:xfrm>
              <a:off x="3851050" y="2687300"/>
              <a:ext cx="990775" cy="960475"/>
            </a:xfrm>
            <a:custGeom>
              <a:avLst/>
              <a:gdLst/>
              <a:ahLst/>
              <a:cxnLst/>
              <a:rect l="l" t="t" r="r" b="b"/>
              <a:pathLst>
                <a:path w="39631" h="38419" extrusionOk="0">
                  <a:moveTo>
                    <a:pt x="32912" y="1"/>
                  </a:moveTo>
                  <a:cubicBezTo>
                    <a:pt x="31347" y="1"/>
                    <a:pt x="29778" y="595"/>
                    <a:pt x="28577" y="1784"/>
                  </a:cubicBezTo>
                  <a:lnTo>
                    <a:pt x="2377" y="27984"/>
                  </a:lnTo>
                  <a:cubicBezTo>
                    <a:pt x="0" y="30361"/>
                    <a:pt x="0" y="34233"/>
                    <a:pt x="2377" y="36635"/>
                  </a:cubicBezTo>
                  <a:cubicBezTo>
                    <a:pt x="3578" y="37824"/>
                    <a:pt x="5147" y="38418"/>
                    <a:pt x="6712" y="38418"/>
                  </a:cubicBezTo>
                  <a:cubicBezTo>
                    <a:pt x="8278" y="38418"/>
                    <a:pt x="9840" y="37824"/>
                    <a:pt x="11029" y="36635"/>
                  </a:cubicBezTo>
                  <a:lnTo>
                    <a:pt x="37229" y="10435"/>
                  </a:lnTo>
                  <a:cubicBezTo>
                    <a:pt x="39631" y="8033"/>
                    <a:pt x="39631" y="4161"/>
                    <a:pt x="37229" y="1784"/>
                  </a:cubicBezTo>
                  <a:cubicBezTo>
                    <a:pt x="36040" y="595"/>
                    <a:pt x="34478" y="1"/>
                    <a:pt x="329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5;p86">
              <a:extLst>
                <a:ext uri="{FF2B5EF4-FFF2-40B4-BE49-F238E27FC236}">
                  <a16:creationId xmlns:a16="http://schemas.microsoft.com/office/drawing/2014/main" id="{27F10D3C-70AB-4232-869B-6957554E1906}"/>
                </a:ext>
              </a:extLst>
            </p:cNvPr>
            <p:cNvSpPr/>
            <p:nvPr/>
          </p:nvSpPr>
          <p:spPr>
            <a:xfrm>
              <a:off x="4124925" y="2946325"/>
              <a:ext cx="2273825" cy="2273825"/>
            </a:xfrm>
            <a:custGeom>
              <a:avLst/>
              <a:gdLst/>
              <a:ahLst/>
              <a:cxnLst/>
              <a:rect l="l" t="t" r="r" b="b"/>
              <a:pathLst>
                <a:path w="90953" h="90953" extrusionOk="0">
                  <a:moveTo>
                    <a:pt x="54459" y="12231"/>
                  </a:moveTo>
                  <a:cubicBezTo>
                    <a:pt x="62130" y="12231"/>
                    <a:pt x="68355" y="18456"/>
                    <a:pt x="68355" y="26127"/>
                  </a:cubicBezTo>
                  <a:cubicBezTo>
                    <a:pt x="68355" y="33798"/>
                    <a:pt x="62130" y="40048"/>
                    <a:pt x="54459" y="40048"/>
                  </a:cubicBezTo>
                  <a:cubicBezTo>
                    <a:pt x="46788" y="40048"/>
                    <a:pt x="40538" y="33798"/>
                    <a:pt x="40538" y="26127"/>
                  </a:cubicBezTo>
                  <a:cubicBezTo>
                    <a:pt x="40538" y="18456"/>
                    <a:pt x="46788" y="12231"/>
                    <a:pt x="54459" y="12231"/>
                  </a:cubicBezTo>
                  <a:close/>
                  <a:moveTo>
                    <a:pt x="26127" y="40538"/>
                  </a:moveTo>
                  <a:cubicBezTo>
                    <a:pt x="33798" y="40538"/>
                    <a:pt x="40048" y="46788"/>
                    <a:pt x="40048" y="54459"/>
                  </a:cubicBezTo>
                  <a:cubicBezTo>
                    <a:pt x="40048" y="62106"/>
                    <a:pt x="33798" y="68356"/>
                    <a:pt x="26127" y="68356"/>
                  </a:cubicBezTo>
                  <a:cubicBezTo>
                    <a:pt x="18480" y="68356"/>
                    <a:pt x="12230" y="62106"/>
                    <a:pt x="12230" y="54459"/>
                  </a:cubicBezTo>
                  <a:cubicBezTo>
                    <a:pt x="12230" y="46788"/>
                    <a:pt x="18480" y="40538"/>
                    <a:pt x="26127" y="40538"/>
                  </a:cubicBezTo>
                  <a:close/>
                  <a:moveTo>
                    <a:pt x="64826" y="50905"/>
                  </a:moveTo>
                  <a:cubicBezTo>
                    <a:pt x="72497" y="50905"/>
                    <a:pt x="78723" y="57155"/>
                    <a:pt x="78723" y="64802"/>
                  </a:cubicBezTo>
                  <a:cubicBezTo>
                    <a:pt x="78723" y="72473"/>
                    <a:pt x="72497" y="78723"/>
                    <a:pt x="64826" y="78723"/>
                  </a:cubicBezTo>
                  <a:cubicBezTo>
                    <a:pt x="57155" y="78723"/>
                    <a:pt x="50905" y="72473"/>
                    <a:pt x="50905" y="64802"/>
                  </a:cubicBezTo>
                  <a:cubicBezTo>
                    <a:pt x="50905" y="57155"/>
                    <a:pt x="57155" y="50905"/>
                    <a:pt x="64826" y="50905"/>
                  </a:cubicBezTo>
                  <a:close/>
                  <a:moveTo>
                    <a:pt x="54459" y="1"/>
                  </a:moveTo>
                  <a:cubicBezTo>
                    <a:pt x="47253" y="1"/>
                    <a:pt x="40710" y="2942"/>
                    <a:pt x="35979" y="7672"/>
                  </a:cubicBezTo>
                  <a:lnTo>
                    <a:pt x="7672" y="35980"/>
                  </a:lnTo>
                  <a:cubicBezTo>
                    <a:pt x="2942" y="40710"/>
                    <a:pt x="1" y="47229"/>
                    <a:pt x="1" y="54459"/>
                  </a:cubicBezTo>
                  <a:cubicBezTo>
                    <a:pt x="1" y="68870"/>
                    <a:pt x="11716" y="80586"/>
                    <a:pt x="26127" y="80586"/>
                  </a:cubicBezTo>
                  <a:cubicBezTo>
                    <a:pt x="31715" y="80586"/>
                    <a:pt x="36886" y="78821"/>
                    <a:pt x="41126" y="75831"/>
                  </a:cubicBezTo>
                  <a:cubicBezTo>
                    <a:pt x="45293" y="84752"/>
                    <a:pt x="54336" y="90953"/>
                    <a:pt x="64826" y="90953"/>
                  </a:cubicBezTo>
                  <a:cubicBezTo>
                    <a:pt x="79237" y="90953"/>
                    <a:pt x="90953" y="79213"/>
                    <a:pt x="90953" y="64802"/>
                  </a:cubicBezTo>
                  <a:cubicBezTo>
                    <a:pt x="90953" y="54337"/>
                    <a:pt x="84752" y="45293"/>
                    <a:pt x="75855" y="41126"/>
                  </a:cubicBezTo>
                  <a:cubicBezTo>
                    <a:pt x="78845" y="36886"/>
                    <a:pt x="80585" y="31715"/>
                    <a:pt x="80585" y="26127"/>
                  </a:cubicBezTo>
                  <a:cubicBezTo>
                    <a:pt x="80585" y="11716"/>
                    <a:pt x="68870" y="1"/>
                    <a:pt x="54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6;p86">
              <a:extLst>
                <a:ext uri="{FF2B5EF4-FFF2-40B4-BE49-F238E27FC236}">
                  <a16:creationId xmlns:a16="http://schemas.microsoft.com/office/drawing/2014/main" id="{D877CD23-2C03-4749-9FE2-7F8E5FFB7C02}"/>
                </a:ext>
              </a:extLst>
            </p:cNvPr>
            <p:cNvSpPr/>
            <p:nvPr/>
          </p:nvSpPr>
          <p:spPr>
            <a:xfrm>
              <a:off x="1165500" y="1189675"/>
              <a:ext cx="1425200" cy="1246600"/>
            </a:xfrm>
            <a:custGeom>
              <a:avLst/>
              <a:gdLst/>
              <a:ahLst/>
              <a:cxnLst/>
              <a:rect l="l" t="t" r="r" b="b"/>
              <a:pathLst>
                <a:path w="57008" h="49864" extrusionOk="0">
                  <a:moveTo>
                    <a:pt x="22156" y="0"/>
                  </a:moveTo>
                  <a:lnTo>
                    <a:pt x="2377" y="19779"/>
                  </a:lnTo>
                  <a:cubicBezTo>
                    <a:pt x="0" y="22156"/>
                    <a:pt x="0" y="26028"/>
                    <a:pt x="2377" y="28430"/>
                  </a:cubicBezTo>
                  <a:cubicBezTo>
                    <a:pt x="3578" y="29619"/>
                    <a:pt x="5147" y="30213"/>
                    <a:pt x="6712" y="30213"/>
                  </a:cubicBezTo>
                  <a:cubicBezTo>
                    <a:pt x="8278" y="30213"/>
                    <a:pt x="9840" y="29619"/>
                    <a:pt x="11029" y="28430"/>
                  </a:cubicBezTo>
                  <a:lnTo>
                    <a:pt x="19803" y="19632"/>
                  </a:lnTo>
                  <a:lnTo>
                    <a:pt x="37376" y="37204"/>
                  </a:lnTo>
                  <a:lnTo>
                    <a:pt x="35146" y="39410"/>
                  </a:lnTo>
                  <a:cubicBezTo>
                    <a:pt x="32744" y="41812"/>
                    <a:pt x="32744" y="45684"/>
                    <a:pt x="35146" y="48062"/>
                  </a:cubicBezTo>
                  <a:cubicBezTo>
                    <a:pt x="36334" y="49263"/>
                    <a:pt x="37897" y="49863"/>
                    <a:pt x="39462" y="49863"/>
                  </a:cubicBezTo>
                  <a:cubicBezTo>
                    <a:pt x="41028" y="49863"/>
                    <a:pt x="42596" y="49263"/>
                    <a:pt x="43797" y="48062"/>
                  </a:cubicBezTo>
                  <a:lnTo>
                    <a:pt x="57008" y="34852"/>
                  </a:lnTo>
                  <a:lnTo>
                    <a:pt x="22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57;p86">
              <a:extLst>
                <a:ext uri="{FF2B5EF4-FFF2-40B4-BE49-F238E27FC236}">
                  <a16:creationId xmlns:a16="http://schemas.microsoft.com/office/drawing/2014/main" id="{1C900D3A-86E5-4F37-927B-1AF99DDFB430}"/>
                </a:ext>
              </a:extLst>
            </p:cNvPr>
            <p:cNvSpPr/>
            <p:nvPr/>
          </p:nvSpPr>
          <p:spPr>
            <a:xfrm>
              <a:off x="1656900" y="492700"/>
              <a:ext cx="2472950" cy="2458550"/>
            </a:xfrm>
            <a:custGeom>
              <a:avLst/>
              <a:gdLst/>
              <a:ahLst/>
              <a:cxnLst/>
              <a:rect l="l" t="t" r="r" b="b"/>
              <a:pathLst>
                <a:path w="98918" h="98342" extrusionOk="0">
                  <a:moveTo>
                    <a:pt x="6713" y="0"/>
                  </a:moveTo>
                  <a:cubicBezTo>
                    <a:pt x="5147" y="0"/>
                    <a:pt x="3578" y="601"/>
                    <a:pt x="2378" y="1802"/>
                  </a:cubicBezTo>
                  <a:cubicBezTo>
                    <a:pt x="0" y="4179"/>
                    <a:pt x="0" y="8052"/>
                    <a:pt x="2378" y="10453"/>
                  </a:cubicBezTo>
                  <a:lnTo>
                    <a:pt x="90290" y="98342"/>
                  </a:lnTo>
                  <a:lnTo>
                    <a:pt x="98918" y="89690"/>
                  </a:lnTo>
                  <a:lnTo>
                    <a:pt x="11029" y="1802"/>
                  </a:lnTo>
                  <a:cubicBezTo>
                    <a:pt x="9840" y="601"/>
                    <a:pt x="8278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423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3;p63">
            <a:extLst>
              <a:ext uri="{FF2B5EF4-FFF2-40B4-BE49-F238E27FC236}">
                <a16:creationId xmlns:a16="http://schemas.microsoft.com/office/drawing/2014/main" id="{4DE19E70-98E5-490E-8802-6C222EF03054}"/>
              </a:ext>
            </a:extLst>
          </p:cNvPr>
          <p:cNvSpPr txBox="1">
            <a:spLocks/>
          </p:cNvSpPr>
          <p:nvPr/>
        </p:nvSpPr>
        <p:spPr>
          <a:xfrm>
            <a:off x="5217081" y="878662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l-GR" b="1" kern="0" dirty="0">
                <a:solidFill>
                  <a:srgbClr val="F7743C"/>
                </a:solidFill>
              </a:rPr>
              <a:t>Μέλλον είναι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25641" y="53606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714;p63">
            <a:extLst>
              <a:ext uri="{FF2B5EF4-FFF2-40B4-BE49-F238E27FC236}">
                <a16:creationId xmlns:a16="http://schemas.microsoft.com/office/drawing/2014/main" id="{CDCE8F03-2942-4DAD-B7D2-72AFD430B9FD}"/>
              </a:ext>
            </a:extLst>
          </p:cNvPr>
          <p:cNvSpPr txBox="1">
            <a:spLocks/>
          </p:cNvSpPr>
          <p:nvPr/>
        </p:nvSpPr>
        <p:spPr>
          <a:xfrm>
            <a:off x="7689247" y="2653463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l-GR" kern="0" dirty="0">
                <a:solidFill>
                  <a:srgbClr val="D5FA68"/>
                </a:solidFill>
                <a:latin typeface="+mn-lt"/>
              </a:rPr>
              <a:t>Αντί να παλεύουν πολλές Μηχανές Παιχνιδιού στην αγορά, γιατί να μην έχουμε 1 κύρια μηχανή και να συνεισφέρουμε σε αυτό παγκοσμίως για να κάνουμε το όνειρο του αύριο δυνατό;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grpSp>
        <p:nvGrpSpPr>
          <p:cNvPr id="47" name="Google Shape;5291;p86">
            <a:extLst>
              <a:ext uri="{FF2B5EF4-FFF2-40B4-BE49-F238E27FC236}">
                <a16:creationId xmlns:a16="http://schemas.microsoft.com/office/drawing/2014/main" id="{53A9D2E9-293B-405D-8D9F-010D48FBB667}"/>
              </a:ext>
            </a:extLst>
          </p:cNvPr>
          <p:cNvGrpSpPr/>
          <p:nvPr/>
        </p:nvGrpSpPr>
        <p:grpSpPr>
          <a:xfrm>
            <a:off x="9234884" y="2194305"/>
            <a:ext cx="479963" cy="479963"/>
            <a:chOff x="1190625" y="238125"/>
            <a:chExt cx="5228350" cy="5228350"/>
          </a:xfrm>
        </p:grpSpPr>
        <p:sp>
          <p:nvSpPr>
            <p:cNvPr id="48" name="Google Shape;5292;p86">
              <a:extLst>
                <a:ext uri="{FF2B5EF4-FFF2-40B4-BE49-F238E27FC236}">
                  <a16:creationId xmlns:a16="http://schemas.microsoft.com/office/drawing/2014/main" id="{71BE03AB-C814-42EE-9D90-4BD49FCE9072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93;p86">
              <a:extLst>
                <a:ext uri="{FF2B5EF4-FFF2-40B4-BE49-F238E27FC236}">
                  <a16:creationId xmlns:a16="http://schemas.microsoft.com/office/drawing/2014/main" id="{27B37AE1-54CD-4045-942C-2B07F5FFAB0D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94;p86">
              <a:extLst>
                <a:ext uri="{FF2B5EF4-FFF2-40B4-BE49-F238E27FC236}">
                  <a16:creationId xmlns:a16="http://schemas.microsoft.com/office/drawing/2014/main" id="{325693D7-E15E-4ED9-BA91-D54A7488837F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95;p86">
              <a:extLst>
                <a:ext uri="{FF2B5EF4-FFF2-40B4-BE49-F238E27FC236}">
                  <a16:creationId xmlns:a16="http://schemas.microsoft.com/office/drawing/2014/main" id="{57AE1B19-2B00-47DE-BDD0-B600F8DA317B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96;p86">
              <a:extLst>
                <a:ext uri="{FF2B5EF4-FFF2-40B4-BE49-F238E27FC236}">
                  <a16:creationId xmlns:a16="http://schemas.microsoft.com/office/drawing/2014/main" id="{1A9AFFDA-E927-45CD-8A24-7BFFF014669B}"/>
                </a:ext>
              </a:extLst>
            </p:cNvPr>
            <p:cNvSpPr/>
            <p:nvPr/>
          </p:nvSpPr>
          <p:spPr>
            <a:xfrm>
              <a:off x="2891525" y="2841550"/>
              <a:ext cx="1827150" cy="1979725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97;p86">
              <a:extLst>
                <a:ext uri="{FF2B5EF4-FFF2-40B4-BE49-F238E27FC236}">
                  <a16:creationId xmlns:a16="http://schemas.microsoft.com/office/drawing/2014/main" id="{E90215A5-2072-43BA-8F05-C6B801FBB0BF}"/>
                </a:ext>
              </a:extLst>
            </p:cNvPr>
            <p:cNvSpPr/>
            <p:nvPr/>
          </p:nvSpPr>
          <p:spPr>
            <a:xfrm>
              <a:off x="4271375" y="2841550"/>
              <a:ext cx="1569800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98;p86">
              <a:extLst>
                <a:ext uri="{FF2B5EF4-FFF2-40B4-BE49-F238E27FC236}">
                  <a16:creationId xmlns:a16="http://schemas.microsoft.com/office/drawing/2014/main" id="{2A0292F1-A1D6-49EE-ADAC-0170C14E67DD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99;p86">
              <a:extLst>
                <a:ext uri="{FF2B5EF4-FFF2-40B4-BE49-F238E27FC236}">
                  <a16:creationId xmlns:a16="http://schemas.microsoft.com/office/drawing/2014/main" id="{EA8F3B83-D7E9-4992-8DA6-AAA692EC7994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00;p86">
              <a:extLst>
                <a:ext uri="{FF2B5EF4-FFF2-40B4-BE49-F238E27FC236}">
                  <a16:creationId xmlns:a16="http://schemas.microsoft.com/office/drawing/2014/main" id="{4B925806-6FFF-4CA2-9B41-870405DC739F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01;p86">
              <a:extLst>
                <a:ext uri="{FF2B5EF4-FFF2-40B4-BE49-F238E27FC236}">
                  <a16:creationId xmlns:a16="http://schemas.microsoft.com/office/drawing/2014/main" id="{B46234A3-BB5A-4A57-AC43-843191638DE5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1714;p63">
            <a:extLst>
              <a:ext uri="{FF2B5EF4-FFF2-40B4-BE49-F238E27FC236}">
                <a16:creationId xmlns:a16="http://schemas.microsoft.com/office/drawing/2014/main" id="{3C402B98-AFD6-4C0C-AEEE-39CCCB76049C}"/>
              </a:ext>
            </a:extLst>
          </p:cNvPr>
          <p:cNvSpPr txBox="1">
            <a:spLocks/>
          </p:cNvSpPr>
          <p:nvPr/>
        </p:nvSpPr>
        <p:spPr>
          <a:xfrm>
            <a:off x="8554095" y="3628580"/>
            <a:ext cx="4051200" cy="98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Αυτό στην πραγματικότητα συμβαίνει ήδη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pic>
        <p:nvPicPr>
          <p:cNvPr id="60" name="Picture 4" descr="Unreal Engine Branding Guidelines and Trademark Usage - Unreal Engine">
            <a:extLst>
              <a:ext uri="{FF2B5EF4-FFF2-40B4-BE49-F238E27FC236}">
                <a16:creationId xmlns:a16="http://schemas.microsoft.com/office/drawing/2014/main" id="{94DF2E51-EBB1-41F7-BB9E-0C7CF7BF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81" y="2091721"/>
            <a:ext cx="4163552" cy="3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19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 descr="Unreal Engine Branding Guidelines and Trademark Usage - Unreal Engine">
            <a:extLst>
              <a:ext uri="{FF2B5EF4-FFF2-40B4-BE49-F238E27FC236}">
                <a16:creationId xmlns:a16="http://schemas.microsoft.com/office/drawing/2014/main" id="{9C760690-BCD1-419B-8330-6E189D85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81" y="2091721"/>
            <a:ext cx="4163552" cy="3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B9C54B32-05B1-4F9C-BA4F-7D27BC38A248}"/>
              </a:ext>
            </a:extLst>
          </p:cNvPr>
          <p:cNvGrpSpPr/>
          <p:nvPr/>
        </p:nvGrpSpPr>
        <p:grpSpPr>
          <a:xfrm>
            <a:off x="2414006" y="2380319"/>
            <a:ext cx="7363989" cy="3382062"/>
            <a:chOff x="2493903" y="2380319"/>
            <a:chExt cx="7363989" cy="3382062"/>
          </a:xfrm>
        </p:grpSpPr>
        <p:sp>
          <p:nvSpPr>
            <p:cNvPr id="62" name="Google Shape;5593;p92">
              <a:extLst>
                <a:ext uri="{FF2B5EF4-FFF2-40B4-BE49-F238E27FC236}">
                  <a16:creationId xmlns:a16="http://schemas.microsoft.com/office/drawing/2014/main" id="{C35164A5-1C4A-431F-B6B3-73B1A7F2167C}"/>
                </a:ext>
              </a:extLst>
            </p:cNvPr>
            <p:cNvSpPr/>
            <p:nvPr/>
          </p:nvSpPr>
          <p:spPr>
            <a:xfrm>
              <a:off x="2495921" y="2628618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D8F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93;p92">
              <a:extLst>
                <a:ext uri="{FF2B5EF4-FFF2-40B4-BE49-F238E27FC236}">
                  <a16:creationId xmlns:a16="http://schemas.microsoft.com/office/drawing/2014/main" id="{ED3E2045-A3A8-4490-9DF8-F05AC2070F75}"/>
                </a:ext>
              </a:extLst>
            </p:cNvPr>
            <p:cNvSpPr/>
            <p:nvPr/>
          </p:nvSpPr>
          <p:spPr>
            <a:xfrm>
              <a:off x="2495921" y="3389941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93;p92">
              <a:extLst>
                <a:ext uri="{FF2B5EF4-FFF2-40B4-BE49-F238E27FC236}">
                  <a16:creationId xmlns:a16="http://schemas.microsoft.com/office/drawing/2014/main" id="{6180D21E-D7DB-442D-AECC-342308BC4111}"/>
                </a:ext>
              </a:extLst>
            </p:cNvPr>
            <p:cNvSpPr/>
            <p:nvPr/>
          </p:nvSpPr>
          <p:spPr>
            <a:xfrm>
              <a:off x="2495921" y="3883958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D8F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93;p92">
              <a:extLst>
                <a:ext uri="{FF2B5EF4-FFF2-40B4-BE49-F238E27FC236}">
                  <a16:creationId xmlns:a16="http://schemas.microsoft.com/office/drawing/2014/main" id="{79C5531D-EAF4-4CD9-AB52-984D36EBE44B}"/>
                </a:ext>
              </a:extLst>
            </p:cNvPr>
            <p:cNvSpPr/>
            <p:nvPr/>
          </p:nvSpPr>
          <p:spPr>
            <a:xfrm>
              <a:off x="2493903" y="5336110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5593;p92">
              <a:extLst>
                <a:ext uri="{FF2B5EF4-FFF2-40B4-BE49-F238E27FC236}">
                  <a16:creationId xmlns:a16="http://schemas.microsoft.com/office/drawing/2014/main" id="{3B5F5359-C4E4-4829-80F3-087283B8C37E}"/>
                </a:ext>
              </a:extLst>
            </p:cNvPr>
            <p:cNvSpPr/>
            <p:nvPr/>
          </p:nvSpPr>
          <p:spPr>
            <a:xfrm>
              <a:off x="2495921" y="4370327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714;p63">
              <a:extLst>
                <a:ext uri="{FF2B5EF4-FFF2-40B4-BE49-F238E27FC236}">
                  <a16:creationId xmlns:a16="http://schemas.microsoft.com/office/drawing/2014/main" id="{CDCE8F03-2942-4DAD-B7D2-72AFD430B9FD}"/>
                </a:ext>
              </a:extLst>
            </p:cNvPr>
            <p:cNvSpPr txBox="1">
              <a:spLocks/>
            </p:cNvSpPr>
            <p:nvPr/>
          </p:nvSpPr>
          <p:spPr>
            <a:xfrm>
              <a:off x="2738980" y="3167943"/>
              <a:ext cx="5583944" cy="670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800" b="1" kern="0" dirty="0">
                  <a:solidFill>
                    <a:srgbClr val="D5FA68"/>
                  </a:solidFill>
                </a:rPr>
                <a:t>Believable Physics System out of the box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/>
                <a:cs typeface="Sora"/>
                <a:sym typeface="Sora"/>
              </a:endParaRPr>
            </a:p>
          </p:txBody>
        </p:sp>
        <p:sp>
          <p:nvSpPr>
            <p:cNvPr id="58" name="Google Shape;1714;p63">
              <a:extLst>
                <a:ext uri="{FF2B5EF4-FFF2-40B4-BE49-F238E27FC236}">
                  <a16:creationId xmlns:a16="http://schemas.microsoft.com/office/drawing/2014/main" id="{3C402B98-AFD6-4C0C-AEEE-39CCCB76049C}"/>
                </a:ext>
              </a:extLst>
            </p:cNvPr>
            <p:cNvSpPr txBox="1">
              <a:spLocks/>
            </p:cNvSpPr>
            <p:nvPr/>
          </p:nvSpPr>
          <p:spPr>
            <a:xfrm>
              <a:off x="2715236" y="2380319"/>
              <a:ext cx="7127433" cy="985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800" b="1" kern="0" dirty="0">
                  <a:solidFill>
                    <a:srgbClr val="FFFFFF"/>
                  </a:solidFill>
                </a:rPr>
                <a:t>Complex Scene Real-time Graphics/Shaders Rendering for Global illumination and Reflections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/>
                <a:cs typeface="Sora"/>
                <a:sym typeface="Sora"/>
              </a:endParaRPr>
            </a:p>
          </p:txBody>
        </p:sp>
        <p:sp>
          <p:nvSpPr>
            <p:cNvPr id="61" name="Google Shape;1714;p63">
              <a:extLst>
                <a:ext uri="{FF2B5EF4-FFF2-40B4-BE49-F238E27FC236}">
                  <a16:creationId xmlns:a16="http://schemas.microsoft.com/office/drawing/2014/main" id="{8C93DC3C-B7BA-48E6-86EA-CBEBD775B6BD}"/>
                </a:ext>
              </a:extLst>
            </p:cNvPr>
            <p:cNvSpPr txBox="1">
              <a:spLocks/>
            </p:cNvSpPr>
            <p:nvPr/>
          </p:nvSpPr>
          <p:spPr>
            <a:xfrm>
              <a:off x="2736963" y="3639709"/>
              <a:ext cx="6654943" cy="707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800" b="1" kern="0" dirty="0">
                  <a:solidFill>
                    <a:srgbClr val="FFFFFF"/>
                  </a:solidFill>
                </a:rPr>
                <a:t>Easier Workflow and collaboration for same asset edit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/>
                <a:cs typeface="Sora"/>
                <a:sym typeface="Sora"/>
              </a:endParaRPr>
            </a:p>
          </p:txBody>
        </p:sp>
        <p:sp>
          <p:nvSpPr>
            <p:cNvPr id="66" name="Google Shape;1714;p63">
              <a:extLst>
                <a:ext uri="{FF2B5EF4-FFF2-40B4-BE49-F238E27FC236}">
                  <a16:creationId xmlns:a16="http://schemas.microsoft.com/office/drawing/2014/main" id="{5C9B9736-AB5C-4324-977E-96750ACBF70B}"/>
                </a:ext>
              </a:extLst>
            </p:cNvPr>
            <p:cNvSpPr txBox="1">
              <a:spLocks/>
            </p:cNvSpPr>
            <p:nvPr/>
          </p:nvSpPr>
          <p:spPr>
            <a:xfrm>
              <a:off x="2709852" y="5092320"/>
              <a:ext cx="7148040" cy="670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800" b="1" kern="0" dirty="0">
                  <a:solidFill>
                    <a:srgbClr val="D5FA68"/>
                  </a:solidFill>
                </a:rPr>
                <a:t>Large Ecosystem of Support, Ideas, Assets &amp; collaboration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/>
                <a:cs typeface="Sora"/>
                <a:sym typeface="Sora"/>
              </a:endParaRPr>
            </a:p>
          </p:txBody>
        </p:sp>
        <p:sp>
          <p:nvSpPr>
            <p:cNvPr id="68" name="Google Shape;1714;p63">
              <a:extLst>
                <a:ext uri="{FF2B5EF4-FFF2-40B4-BE49-F238E27FC236}">
                  <a16:creationId xmlns:a16="http://schemas.microsoft.com/office/drawing/2014/main" id="{D03BAD38-A361-4302-804B-DA8EADAB94EB}"/>
                </a:ext>
              </a:extLst>
            </p:cNvPr>
            <p:cNvSpPr txBox="1">
              <a:spLocks/>
            </p:cNvSpPr>
            <p:nvPr/>
          </p:nvSpPr>
          <p:spPr>
            <a:xfrm>
              <a:off x="2720620" y="4148790"/>
              <a:ext cx="5583944" cy="670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indent="0" defTabSz="914400">
                <a:buClr>
                  <a:srgbClr val="000000"/>
                </a:buClr>
                <a:buSzPts val="1100"/>
                <a:defRPr/>
              </a:pPr>
              <a:r>
                <a:rPr lang="en-US" sz="1800" b="1" kern="0" dirty="0">
                  <a:solidFill>
                    <a:srgbClr val="D5FA68"/>
                  </a:solidFill>
                </a:rPr>
                <a:t>Animation Support </a:t>
              </a:r>
              <a:r>
                <a:rPr lang="en-US" sz="1800" b="1" kern="0" dirty="0">
                  <a:solidFill>
                    <a:srgbClr val="448B91"/>
                  </a:solidFill>
                </a:rPr>
                <a:t>&amp;</a:t>
              </a:r>
              <a:r>
                <a:rPr lang="en-US" sz="1800" b="1" kern="0" dirty="0">
                  <a:solidFill>
                    <a:srgbClr val="D5FA68"/>
                  </a:solidFill>
                </a:rPr>
                <a:t>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ra"/>
                  <a:cs typeface="Sora"/>
                  <a:sym typeface="Sora"/>
                </a:rPr>
                <a:t>Character Modeling</a:t>
              </a:r>
            </a:p>
          </p:txBody>
        </p:sp>
        <p:sp>
          <p:nvSpPr>
            <p:cNvPr id="70" name="Google Shape;1714;p63">
              <a:extLst>
                <a:ext uri="{FF2B5EF4-FFF2-40B4-BE49-F238E27FC236}">
                  <a16:creationId xmlns:a16="http://schemas.microsoft.com/office/drawing/2014/main" id="{0222DF66-B5FD-4B9D-9762-C84DCCF877AF}"/>
                </a:ext>
              </a:extLst>
            </p:cNvPr>
            <p:cNvSpPr txBox="1">
              <a:spLocks/>
            </p:cNvSpPr>
            <p:nvPr/>
          </p:nvSpPr>
          <p:spPr>
            <a:xfrm>
              <a:off x="2715236" y="4620556"/>
              <a:ext cx="5583944" cy="670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ra"/>
                  <a:cs typeface="Sora"/>
                  <a:sym typeface="Sora"/>
                </a:rPr>
                <a:t>Visual Effects (VFX Niagara System)</a:t>
              </a:r>
            </a:p>
          </p:txBody>
        </p:sp>
        <p:sp>
          <p:nvSpPr>
            <p:cNvPr id="71" name="Google Shape;5593;p92">
              <a:extLst>
                <a:ext uri="{FF2B5EF4-FFF2-40B4-BE49-F238E27FC236}">
                  <a16:creationId xmlns:a16="http://schemas.microsoft.com/office/drawing/2014/main" id="{DD97017D-EB07-4B03-AB24-A1864CB48A73}"/>
                </a:ext>
              </a:extLst>
            </p:cNvPr>
            <p:cNvSpPr/>
            <p:nvPr/>
          </p:nvSpPr>
          <p:spPr>
            <a:xfrm>
              <a:off x="2493904" y="4842093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D5F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713;p63">
            <a:extLst>
              <a:ext uri="{FF2B5EF4-FFF2-40B4-BE49-F238E27FC236}">
                <a16:creationId xmlns:a16="http://schemas.microsoft.com/office/drawing/2014/main" id="{4DE19E70-98E5-490E-8802-6C222EF03054}"/>
              </a:ext>
            </a:extLst>
          </p:cNvPr>
          <p:cNvSpPr txBox="1">
            <a:spLocks/>
          </p:cNvSpPr>
          <p:nvPr/>
        </p:nvSpPr>
        <p:spPr>
          <a:xfrm>
            <a:off x="3380057" y="981359"/>
            <a:ext cx="5431887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n-US" b="1" kern="0" dirty="0">
                <a:solidFill>
                  <a:srgbClr val="F77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HAS BEEN ACHIEVED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ira SemiCondensed ExtraBold"/>
              <a:sym typeface="Saira SemiCondensed ExtraBold"/>
            </a:endParaRPr>
          </a:p>
        </p:txBody>
      </p:sp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50042" y="511777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5291;p86">
            <a:extLst>
              <a:ext uri="{FF2B5EF4-FFF2-40B4-BE49-F238E27FC236}">
                <a16:creationId xmlns:a16="http://schemas.microsoft.com/office/drawing/2014/main" id="{53A9D2E9-293B-405D-8D9F-010D48FBB667}"/>
              </a:ext>
            </a:extLst>
          </p:cNvPr>
          <p:cNvGrpSpPr/>
          <p:nvPr/>
        </p:nvGrpSpPr>
        <p:grpSpPr>
          <a:xfrm>
            <a:off x="5747276" y="1516545"/>
            <a:ext cx="479963" cy="479963"/>
            <a:chOff x="1190625" y="238125"/>
            <a:chExt cx="5228350" cy="5228350"/>
          </a:xfrm>
        </p:grpSpPr>
        <p:sp>
          <p:nvSpPr>
            <p:cNvPr id="48" name="Google Shape;5292;p86">
              <a:extLst>
                <a:ext uri="{FF2B5EF4-FFF2-40B4-BE49-F238E27FC236}">
                  <a16:creationId xmlns:a16="http://schemas.microsoft.com/office/drawing/2014/main" id="{71BE03AB-C814-42EE-9D90-4BD49FCE9072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93;p86">
              <a:extLst>
                <a:ext uri="{FF2B5EF4-FFF2-40B4-BE49-F238E27FC236}">
                  <a16:creationId xmlns:a16="http://schemas.microsoft.com/office/drawing/2014/main" id="{27B37AE1-54CD-4045-942C-2B07F5FFAB0D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94;p86">
              <a:extLst>
                <a:ext uri="{FF2B5EF4-FFF2-40B4-BE49-F238E27FC236}">
                  <a16:creationId xmlns:a16="http://schemas.microsoft.com/office/drawing/2014/main" id="{325693D7-E15E-4ED9-BA91-D54A7488837F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95;p86">
              <a:extLst>
                <a:ext uri="{FF2B5EF4-FFF2-40B4-BE49-F238E27FC236}">
                  <a16:creationId xmlns:a16="http://schemas.microsoft.com/office/drawing/2014/main" id="{57AE1B19-2B00-47DE-BDD0-B600F8DA317B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96;p86">
              <a:extLst>
                <a:ext uri="{FF2B5EF4-FFF2-40B4-BE49-F238E27FC236}">
                  <a16:creationId xmlns:a16="http://schemas.microsoft.com/office/drawing/2014/main" id="{1A9AFFDA-E927-45CD-8A24-7BFFF014669B}"/>
                </a:ext>
              </a:extLst>
            </p:cNvPr>
            <p:cNvSpPr/>
            <p:nvPr/>
          </p:nvSpPr>
          <p:spPr>
            <a:xfrm>
              <a:off x="2891525" y="2841550"/>
              <a:ext cx="1827150" cy="1979725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97;p86">
              <a:extLst>
                <a:ext uri="{FF2B5EF4-FFF2-40B4-BE49-F238E27FC236}">
                  <a16:creationId xmlns:a16="http://schemas.microsoft.com/office/drawing/2014/main" id="{E90215A5-2072-43BA-8F05-C6B801FBB0BF}"/>
                </a:ext>
              </a:extLst>
            </p:cNvPr>
            <p:cNvSpPr/>
            <p:nvPr/>
          </p:nvSpPr>
          <p:spPr>
            <a:xfrm>
              <a:off x="4271375" y="2841550"/>
              <a:ext cx="1569800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98;p86">
              <a:extLst>
                <a:ext uri="{FF2B5EF4-FFF2-40B4-BE49-F238E27FC236}">
                  <a16:creationId xmlns:a16="http://schemas.microsoft.com/office/drawing/2014/main" id="{2A0292F1-A1D6-49EE-ADAC-0170C14E67DD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99;p86">
              <a:extLst>
                <a:ext uri="{FF2B5EF4-FFF2-40B4-BE49-F238E27FC236}">
                  <a16:creationId xmlns:a16="http://schemas.microsoft.com/office/drawing/2014/main" id="{EA8F3B83-D7E9-4992-8DA6-AAA692EC7994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00;p86">
              <a:extLst>
                <a:ext uri="{FF2B5EF4-FFF2-40B4-BE49-F238E27FC236}">
                  <a16:creationId xmlns:a16="http://schemas.microsoft.com/office/drawing/2014/main" id="{4B925806-6FFF-4CA2-9B41-870405DC739F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01;p86">
              <a:extLst>
                <a:ext uri="{FF2B5EF4-FFF2-40B4-BE49-F238E27FC236}">
                  <a16:creationId xmlns:a16="http://schemas.microsoft.com/office/drawing/2014/main" id="{B46234A3-BB5A-4A57-AC43-843191638DE5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81194855-2B10-4294-A2E2-0E25C80F5CD6}"/>
              </a:ext>
            </a:extLst>
          </p:cNvPr>
          <p:cNvSpPr txBox="1">
            <a:spLocks/>
          </p:cNvSpPr>
          <p:nvPr/>
        </p:nvSpPr>
        <p:spPr>
          <a:xfrm>
            <a:off x="7061503" y="1361813"/>
            <a:ext cx="4210442" cy="404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448B91"/>
                </a:solidFill>
                <a:latin typeface="Saira SemiCondensed ExtraBold" panose="00000906000000000000" pitchFamily="2" charset="0"/>
              </a:rPr>
              <a:t>And its in good way for perfection</a:t>
            </a:r>
          </a:p>
        </p:txBody>
      </p:sp>
    </p:spTree>
    <p:extLst>
      <p:ext uri="{BB962C8B-B14F-4D97-AF65-F5344CB8AC3E}">
        <p14:creationId xmlns:p14="http://schemas.microsoft.com/office/powerpoint/2010/main" val="545441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5593;p92">
            <a:extLst>
              <a:ext uri="{FF2B5EF4-FFF2-40B4-BE49-F238E27FC236}">
                <a16:creationId xmlns:a16="http://schemas.microsoft.com/office/drawing/2014/main" id="{926D6630-5E6C-4AEA-9010-2496C8CA9098}"/>
              </a:ext>
            </a:extLst>
          </p:cNvPr>
          <p:cNvSpPr/>
          <p:nvPr/>
        </p:nvSpPr>
        <p:spPr>
          <a:xfrm>
            <a:off x="2416024" y="2628618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593;p92">
            <a:extLst>
              <a:ext uri="{FF2B5EF4-FFF2-40B4-BE49-F238E27FC236}">
                <a16:creationId xmlns:a16="http://schemas.microsoft.com/office/drawing/2014/main" id="{8DB8DFCE-5E7C-4E41-A87F-D4B190024BB8}"/>
              </a:ext>
            </a:extLst>
          </p:cNvPr>
          <p:cNvSpPr/>
          <p:nvPr/>
        </p:nvSpPr>
        <p:spPr>
          <a:xfrm>
            <a:off x="2416024" y="3389941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714;p63">
            <a:extLst>
              <a:ext uri="{FF2B5EF4-FFF2-40B4-BE49-F238E27FC236}">
                <a16:creationId xmlns:a16="http://schemas.microsoft.com/office/drawing/2014/main" id="{018136F1-2F2B-4365-8645-E8072CF0CCBF}"/>
              </a:ext>
            </a:extLst>
          </p:cNvPr>
          <p:cNvSpPr txBox="1">
            <a:spLocks/>
          </p:cNvSpPr>
          <p:nvPr/>
        </p:nvSpPr>
        <p:spPr>
          <a:xfrm>
            <a:off x="2659083" y="3167943"/>
            <a:ext cx="6897578" cy="67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kern="0" dirty="0">
                <a:solidFill>
                  <a:srgbClr val="D5FA68"/>
                </a:solidFill>
              </a:rPr>
              <a:t>100% Agnostic/Blur line for VR/AR/Film/Game workflow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90" name="Google Shape;1714;p63">
            <a:extLst>
              <a:ext uri="{FF2B5EF4-FFF2-40B4-BE49-F238E27FC236}">
                <a16:creationId xmlns:a16="http://schemas.microsoft.com/office/drawing/2014/main" id="{F34B53DD-2ECA-4462-817A-832B18CFA5AB}"/>
              </a:ext>
            </a:extLst>
          </p:cNvPr>
          <p:cNvSpPr txBox="1">
            <a:spLocks/>
          </p:cNvSpPr>
          <p:nvPr/>
        </p:nvSpPr>
        <p:spPr>
          <a:xfrm>
            <a:off x="2635339" y="2380319"/>
            <a:ext cx="7127433" cy="7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l-GR" sz="1800" b="1" kern="0" dirty="0">
                <a:solidFill>
                  <a:srgbClr val="FFFFFF"/>
                </a:solidFill>
              </a:rPr>
              <a:t>Επαναστατικό</a:t>
            </a:r>
            <a:r>
              <a:rPr lang="en-US" sz="1800" b="1" kern="0" dirty="0">
                <a:solidFill>
                  <a:srgbClr val="FFFFFF"/>
                </a:solidFill>
              </a:rPr>
              <a:t> AI System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pic>
        <p:nvPicPr>
          <p:cNvPr id="65" name="Picture 4" descr="Unreal Engine Branding Guidelines and Trademark Usage - Unreal Engine">
            <a:extLst>
              <a:ext uri="{FF2B5EF4-FFF2-40B4-BE49-F238E27FC236}">
                <a16:creationId xmlns:a16="http://schemas.microsoft.com/office/drawing/2014/main" id="{9C760690-BCD1-419B-8330-6E189D85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81" y="2091721"/>
            <a:ext cx="4163552" cy="3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25641" y="53606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5291;p86">
            <a:extLst>
              <a:ext uri="{FF2B5EF4-FFF2-40B4-BE49-F238E27FC236}">
                <a16:creationId xmlns:a16="http://schemas.microsoft.com/office/drawing/2014/main" id="{1643562A-6257-4D87-AE43-E0B34F401FD9}"/>
              </a:ext>
            </a:extLst>
          </p:cNvPr>
          <p:cNvGrpSpPr/>
          <p:nvPr/>
        </p:nvGrpSpPr>
        <p:grpSpPr>
          <a:xfrm>
            <a:off x="5747276" y="1516545"/>
            <a:ext cx="479963" cy="479963"/>
            <a:chOff x="1190625" y="238125"/>
            <a:chExt cx="5228350" cy="5228350"/>
          </a:xfrm>
        </p:grpSpPr>
        <p:sp>
          <p:nvSpPr>
            <p:cNvPr id="71" name="Google Shape;5292;p86">
              <a:extLst>
                <a:ext uri="{FF2B5EF4-FFF2-40B4-BE49-F238E27FC236}">
                  <a16:creationId xmlns:a16="http://schemas.microsoft.com/office/drawing/2014/main" id="{ABF1B882-8664-4F20-A58B-38C286E5E68C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93;p86">
              <a:extLst>
                <a:ext uri="{FF2B5EF4-FFF2-40B4-BE49-F238E27FC236}">
                  <a16:creationId xmlns:a16="http://schemas.microsoft.com/office/drawing/2014/main" id="{1C762329-4E91-425E-884F-2B957B289DBC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94;p86">
              <a:extLst>
                <a:ext uri="{FF2B5EF4-FFF2-40B4-BE49-F238E27FC236}">
                  <a16:creationId xmlns:a16="http://schemas.microsoft.com/office/drawing/2014/main" id="{743666F0-D69D-48F9-B984-6989A6B2F2B3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95;p86">
              <a:extLst>
                <a:ext uri="{FF2B5EF4-FFF2-40B4-BE49-F238E27FC236}">
                  <a16:creationId xmlns:a16="http://schemas.microsoft.com/office/drawing/2014/main" id="{308FEE33-74DA-490C-B43B-A6FA9DFA09EF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96;p86">
              <a:extLst>
                <a:ext uri="{FF2B5EF4-FFF2-40B4-BE49-F238E27FC236}">
                  <a16:creationId xmlns:a16="http://schemas.microsoft.com/office/drawing/2014/main" id="{2AA012A4-65F7-4BF6-978F-0D66BF01BD8F}"/>
                </a:ext>
              </a:extLst>
            </p:cNvPr>
            <p:cNvSpPr/>
            <p:nvPr/>
          </p:nvSpPr>
          <p:spPr>
            <a:xfrm>
              <a:off x="2891525" y="2841550"/>
              <a:ext cx="1827150" cy="1979725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97;p86">
              <a:extLst>
                <a:ext uri="{FF2B5EF4-FFF2-40B4-BE49-F238E27FC236}">
                  <a16:creationId xmlns:a16="http://schemas.microsoft.com/office/drawing/2014/main" id="{FD41BF42-BA4E-4FDC-A45D-02B8BB360266}"/>
                </a:ext>
              </a:extLst>
            </p:cNvPr>
            <p:cNvSpPr/>
            <p:nvPr/>
          </p:nvSpPr>
          <p:spPr>
            <a:xfrm>
              <a:off x="4271375" y="2841550"/>
              <a:ext cx="1569800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98;p86">
              <a:extLst>
                <a:ext uri="{FF2B5EF4-FFF2-40B4-BE49-F238E27FC236}">
                  <a16:creationId xmlns:a16="http://schemas.microsoft.com/office/drawing/2014/main" id="{73D80217-7490-442C-9003-4FB5C150E6B5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99;p86">
              <a:extLst>
                <a:ext uri="{FF2B5EF4-FFF2-40B4-BE49-F238E27FC236}">
                  <a16:creationId xmlns:a16="http://schemas.microsoft.com/office/drawing/2014/main" id="{DA63F66B-5877-486B-93D5-7A40B7021709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0;p86">
              <a:extLst>
                <a:ext uri="{FF2B5EF4-FFF2-40B4-BE49-F238E27FC236}">
                  <a16:creationId xmlns:a16="http://schemas.microsoft.com/office/drawing/2014/main" id="{9B129915-3526-49AE-820E-B7E9146FA79A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1;p86">
              <a:extLst>
                <a:ext uri="{FF2B5EF4-FFF2-40B4-BE49-F238E27FC236}">
                  <a16:creationId xmlns:a16="http://schemas.microsoft.com/office/drawing/2014/main" id="{5F62B1BA-A766-4BA2-80D1-D75E4BDFFC22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1713;p63">
            <a:extLst>
              <a:ext uri="{FF2B5EF4-FFF2-40B4-BE49-F238E27FC236}">
                <a16:creationId xmlns:a16="http://schemas.microsoft.com/office/drawing/2014/main" id="{EAF1ABCE-3436-425C-95FE-274602BE65AA}"/>
              </a:ext>
            </a:extLst>
          </p:cNvPr>
          <p:cNvSpPr txBox="1">
            <a:spLocks/>
          </p:cNvSpPr>
          <p:nvPr/>
        </p:nvSpPr>
        <p:spPr>
          <a:xfrm>
            <a:off x="3380057" y="981359"/>
            <a:ext cx="636957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n-US" b="1" kern="0" dirty="0">
                <a:solidFill>
                  <a:srgbClr val="F77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HAS </a:t>
            </a:r>
            <a:r>
              <a:rPr lang="en-US" b="1" kern="0" dirty="0">
                <a:solidFill>
                  <a:srgbClr val="448B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b="1" kern="0" dirty="0">
                <a:solidFill>
                  <a:srgbClr val="F77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BEEN ACHIEVED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ira SemiCondensed ExtraBold"/>
              <a:sym typeface="Saira SemiCondense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8280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F22650-6DA8-4AEC-884F-E2E88B1D8EE7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10" name="Google Shape;802;p51">
              <a:extLst>
                <a:ext uri="{FF2B5EF4-FFF2-40B4-BE49-F238E27FC236}">
                  <a16:creationId xmlns:a16="http://schemas.microsoft.com/office/drawing/2014/main" id="{D4720F74-9087-4C22-A4A0-A2F7E50E0D57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7" name="Google Shape;803;p51">
                <a:extLst>
                  <a:ext uri="{FF2B5EF4-FFF2-40B4-BE49-F238E27FC236}">
                    <a16:creationId xmlns:a16="http://schemas.microsoft.com/office/drawing/2014/main" id="{AE25A543-49E9-4B4A-9329-7FC698B4B87E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4;p51">
                <a:extLst>
                  <a:ext uri="{FF2B5EF4-FFF2-40B4-BE49-F238E27FC236}">
                    <a16:creationId xmlns:a16="http://schemas.microsoft.com/office/drawing/2014/main" id="{876AC29F-BA9E-4E01-9DD9-5475FDB96B68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5;p51">
                <a:extLst>
                  <a:ext uri="{FF2B5EF4-FFF2-40B4-BE49-F238E27FC236}">
                    <a16:creationId xmlns:a16="http://schemas.microsoft.com/office/drawing/2014/main" id="{4A29C4E0-F688-48F2-8A6D-E815FFDA847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06;p51">
                <a:extLst>
                  <a:ext uri="{FF2B5EF4-FFF2-40B4-BE49-F238E27FC236}">
                    <a16:creationId xmlns:a16="http://schemas.microsoft.com/office/drawing/2014/main" id="{6A24CF41-C3A3-420B-809E-06FF87A1A5D5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07;p51">
                <a:extLst>
                  <a:ext uri="{FF2B5EF4-FFF2-40B4-BE49-F238E27FC236}">
                    <a16:creationId xmlns:a16="http://schemas.microsoft.com/office/drawing/2014/main" id="{27D3589A-A6F4-4018-828C-07E2476190CA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08;p51">
                <a:extLst>
                  <a:ext uri="{FF2B5EF4-FFF2-40B4-BE49-F238E27FC236}">
                    <a16:creationId xmlns:a16="http://schemas.microsoft.com/office/drawing/2014/main" id="{05D0C272-410A-4CAB-A311-F29F3231EEEF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9;p51">
                <a:extLst>
                  <a:ext uri="{FF2B5EF4-FFF2-40B4-BE49-F238E27FC236}">
                    <a16:creationId xmlns:a16="http://schemas.microsoft.com/office/drawing/2014/main" id="{B0F62E77-E46A-4F5A-8A24-73C921756C19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0;p51">
                <a:extLst>
                  <a:ext uri="{FF2B5EF4-FFF2-40B4-BE49-F238E27FC236}">
                    <a16:creationId xmlns:a16="http://schemas.microsoft.com/office/drawing/2014/main" id="{9A58366C-6F81-4BD3-8346-7E8553C83AA1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1;p51">
                <a:extLst>
                  <a:ext uri="{FF2B5EF4-FFF2-40B4-BE49-F238E27FC236}">
                    <a16:creationId xmlns:a16="http://schemas.microsoft.com/office/drawing/2014/main" id="{02C4616D-036C-4540-938C-9DDA0214F9A1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2;p51">
                <a:extLst>
                  <a:ext uri="{FF2B5EF4-FFF2-40B4-BE49-F238E27FC236}">
                    <a16:creationId xmlns:a16="http://schemas.microsoft.com/office/drawing/2014/main" id="{BEC8767B-21F1-4F87-BBE4-C49BF802C57B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3;p51">
                <a:extLst>
                  <a:ext uri="{FF2B5EF4-FFF2-40B4-BE49-F238E27FC236}">
                    <a16:creationId xmlns:a16="http://schemas.microsoft.com/office/drawing/2014/main" id="{995DC8C8-6DBB-4C3C-9127-2D761B2D209E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4;p51">
                <a:extLst>
                  <a:ext uri="{FF2B5EF4-FFF2-40B4-BE49-F238E27FC236}">
                    <a16:creationId xmlns:a16="http://schemas.microsoft.com/office/drawing/2014/main" id="{3F727ECB-813A-40BA-A01E-19EC92F4E956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5;p51">
                <a:extLst>
                  <a:ext uri="{FF2B5EF4-FFF2-40B4-BE49-F238E27FC236}">
                    <a16:creationId xmlns:a16="http://schemas.microsoft.com/office/drawing/2014/main" id="{953434BF-9C86-42DD-93B7-748F728486C6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6;p51">
                <a:extLst>
                  <a:ext uri="{FF2B5EF4-FFF2-40B4-BE49-F238E27FC236}">
                    <a16:creationId xmlns:a16="http://schemas.microsoft.com/office/drawing/2014/main" id="{7F58780D-B5BC-4C82-AD18-B6FE34C011A0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7;p51">
                <a:extLst>
                  <a:ext uri="{FF2B5EF4-FFF2-40B4-BE49-F238E27FC236}">
                    <a16:creationId xmlns:a16="http://schemas.microsoft.com/office/drawing/2014/main" id="{5CEE2A2F-F549-4D2F-AC36-D4B676274CE8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8;p51">
                <a:extLst>
                  <a:ext uri="{FF2B5EF4-FFF2-40B4-BE49-F238E27FC236}">
                    <a16:creationId xmlns:a16="http://schemas.microsoft.com/office/drawing/2014/main" id="{A07C2243-4494-483E-91E3-1168A73836D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9;p51">
                <a:extLst>
                  <a:ext uri="{FF2B5EF4-FFF2-40B4-BE49-F238E27FC236}">
                    <a16:creationId xmlns:a16="http://schemas.microsoft.com/office/drawing/2014/main" id="{DC86DD3F-685D-4172-9DBD-1970B678ED2C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0;p51">
                <a:extLst>
                  <a:ext uri="{FF2B5EF4-FFF2-40B4-BE49-F238E27FC236}">
                    <a16:creationId xmlns:a16="http://schemas.microsoft.com/office/drawing/2014/main" id="{0C796B4E-A4B9-448E-A267-49CD115D9DAC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1;p51">
                <a:extLst>
                  <a:ext uri="{FF2B5EF4-FFF2-40B4-BE49-F238E27FC236}">
                    <a16:creationId xmlns:a16="http://schemas.microsoft.com/office/drawing/2014/main" id="{AB50D7F3-130E-4D4C-8AED-A1AF7EB024D7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2;p51">
                <a:extLst>
                  <a:ext uri="{FF2B5EF4-FFF2-40B4-BE49-F238E27FC236}">
                    <a16:creationId xmlns:a16="http://schemas.microsoft.com/office/drawing/2014/main" id="{B3D86472-DF8F-4E61-80BC-4E53BCC27680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3;p51">
                <a:extLst>
                  <a:ext uri="{FF2B5EF4-FFF2-40B4-BE49-F238E27FC236}">
                    <a16:creationId xmlns:a16="http://schemas.microsoft.com/office/drawing/2014/main" id="{E59A4105-D512-4982-8B71-F235685F468A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24;p51">
                <a:extLst>
                  <a:ext uri="{FF2B5EF4-FFF2-40B4-BE49-F238E27FC236}">
                    <a16:creationId xmlns:a16="http://schemas.microsoft.com/office/drawing/2014/main" id="{8571BCF0-065F-4992-AD0D-CD6307EFD134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5;p51">
                <a:extLst>
                  <a:ext uri="{FF2B5EF4-FFF2-40B4-BE49-F238E27FC236}">
                    <a16:creationId xmlns:a16="http://schemas.microsoft.com/office/drawing/2014/main" id="{56BD6AC7-D871-4280-98CC-DD2D9F4180C5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6;p51">
                <a:extLst>
                  <a:ext uri="{FF2B5EF4-FFF2-40B4-BE49-F238E27FC236}">
                    <a16:creationId xmlns:a16="http://schemas.microsoft.com/office/drawing/2014/main" id="{9AAA1AA9-18D7-450C-BD3B-3D41B302434B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7;p51">
                <a:extLst>
                  <a:ext uri="{FF2B5EF4-FFF2-40B4-BE49-F238E27FC236}">
                    <a16:creationId xmlns:a16="http://schemas.microsoft.com/office/drawing/2014/main" id="{C3ACAAE4-FC7F-4732-800E-66EBDC9FEEC9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C66122-E88E-4A99-BDCF-DAA9FA1E3F70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2" name="Google Shape;663;p48">
                <a:extLst>
                  <a:ext uri="{FF2B5EF4-FFF2-40B4-BE49-F238E27FC236}">
                    <a16:creationId xmlns:a16="http://schemas.microsoft.com/office/drawing/2014/main" id="{2AD3FA82-AAF8-4AC7-B8B0-7D22CBE1B409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64;p48">
                <a:extLst>
                  <a:ext uri="{FF2B5EF4-FFF2-40B4-BE49-F238E27FC236}">
                    <a16:creationId xmlns:a16="http://schemas.microsoft.com/office/drawing/2014/main" id="{429515C4-973F-477D-9CE9-31EC27BE4F22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65;p48">
                <a:extLst>
                  <a:ext uri="{FF2B5EF4-FFF2-40B4-BE49-F238E27FC236}">
                    <a16:creationId xmlns:a16="http://schemas.microsoft.com/office/drawing/2014/main" id="{01C0C4E4-B4F2-4A07-B28A-78CF54C39520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66;p48">
                <a:extLst>
                  <a:ext uri="{FF2B5EF4-FFF2-40B4-BE49-F238E27FC236}">
                    <a16:creationId xmlns:a16="http://schemas.microsoft.com/office/drawing/2014/main" id="{934AFBCC-DE85-4063-A2D7-6FF4D5BCFAEA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67;p48">
                <a:extLst>
                  <a:ext uri="{FF2B5EF4-FFF2-40B4-BE49-F238E27FC236}">
                    <a16:creationId xmlns:a16="http://schemas.microsoft.com/office/drawing/2014/main" id="{7CFD1982-65A8-4882-A3B3-CD652AA7D5D0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68;p48">
                <a:extLst>
                  <a:ext uri="{FF2B5EF4-FFF2-40B4-BE49-F238E27FC236}">
                    <a16:creationId xmlns:a16="http://schemas.microsoft.com/office/drawing/2014/main" id="{41BFC1FD-6EC6-475B-8AFC-6645E21F166D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669;p48">
                <a:extLst>
                  <a:ext uri="{FF2B5EF4-FFF2-40B4-BE49-F238E27FC236}">
                    <a16:creationId xmlns:a16="http://schemas.microsoft.com/office/drawing/2014/main" id="{866AA931-FA2F-44A4-8BA8-514DAB5F3240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0;p48">
                <a:extLst>
                  <a:ext uri="{FF2B5EF4-FFF2-40B4-BE49-F238E27FC236}">
                    <a16:creationId xmlns:a16="http://schemas.microsoft.com/office/drawing/2014/main" id="{6D2476FF-796D-4801-B1DB-20B09084D06E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1;p48">
                <a:extLst>
                  <a:ext uri="{FF2B5EF4-FFF2-40B4-BE49-F238E27FC236}">
                    <a16:creationId xmlns:a16="http://schemas.microsoft.com/office/drawing/2014/main" id="{26215DCD-EA85-46C2-9355-4F90FC0CB23C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2;p48">
                <a:extLst>
                  <a:ext uri="{FF2B5EF4-FFF2-40B4-BE49-F238E27FC236}">
                    <a16:creationId xmlns:a16="http://schemas.microsoft.com/office/drawing/2014/main" id="{4ED74C1B-FE8F-40EF-A837-A1B5845C2906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3;p48">
                <a:extLst>
                  <a:ext uri="{FF2B5EF4-FFF2-40B4-BE49-F238E27FC236}">
                    <a16:creationId xmlns:a16="http://schemas.microsoft.com/office/drawing/2014/main" id="{4197CB9A-D3C6-4D7E-A686-13AA3AB8BDBD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4;p48">
                <a:extLst>
                  <a:ext uri="{FF2B5EF4-FFF2-40B4-BE49-F238E27FC236}">
                    <a16:creationId xmlns:a16="http://schemas.microsoft.com/office/drawing/2014/main" id="{AB5A9CB3-7470-4883-B399-1D709A03C85F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5;p48">
                <a:extLst>
                  <a:ext uri="{FF2B5EF4-FFF2-40B4-BE49-F238E27FC236}">
                    <a16:creationId xmlns:a16="http://schemas.microsoft.com/office/drawing/2014/main" id="{BB3EEC67-2EE4-4B3B-9EE8-8983F75719B7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6;p48">
                <a:extLst>
                  <a:ext uri="{FF2B5EF4-FFF2-40B4-BE49-F238E27FC236}">
                    <a16:creationId xmlns:a16="http://schemas.microsoft.com/office/drawing/2014/main" id="{A91C2816-BCA2-4554-8462-E824FAF04494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7;p48">
                <a:extLst>
                  <a:ext uri="{FF2B5EF4-FFF2-40B4-BE49-F238E27FC236}">
                    <a16:creationId xmlns:a16="http://schemas.microsoft.com/office/drawing/2014/main" id="{E5B14A04-1722-496A-836C-6C4D56B9A1F6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8;p48">
                <a:extLst>
                  <a:ext uri="{FF2B5EF4-FFF2-40B4-BE49-F238E27FC236}">
                    <a16:creationId xmlns:a16="http://schemas.microsoft.com/office/drawing/2014/main" id="{77A9096F-B868-4B7D-A6A4-F638EC6D1312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9;p48">
                <a:extLst>
                  <a:ext uri="{FF2B5EF4-FFF2-40B4-BE49-F238E27FC236}">
                    <a16:creationId xmlns:a16="http://schemas.microsoft.com/office/drawing/2014/main" id="{A64AE929-3F65-4BA9-B86C-0CEF0A746481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0;p48">
                <a:extLst>
                  <a:ext uri="{FF2B5EF4-FFF2-40B4-BE49-F238E27FC236}">
                    <a16:creationId xmlns:a16="http://schemas.microsoft.com/office/drawing/2014/main" id="{8CCCB127-877F-4CB1-9523-B44DF854DC8E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1;p48">
                <a:extLst>
                  <a:ext uri="{FF2B5EF4-FFF2-40B4-BE49-F238E27FC236}">
                    <a16:creationId xmlns:a16="http://schemas.microsoft.com/office/drawing/2014/main" id="{3B85167B-840D-4E9C-BAE2-6FCB2358AC5F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2;p48">
                <a:extLst>
                  <a:ext uri="{FF2B5EF4-FFF2-40B4-BE49-F238E27FC236}">
                    <a16:creationId xmlns:a16="http://schemas.microsoft.com/office/drawing/2014/main" id="{13F52EF9-A8F4-4E60-A73B-E6EAF96213E0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3;p48">
                <a:extLst>
                  <a:ext uri="{FF2B5EF4-FFF2-40B4-BE49-F238E27FC236}">
                    <a16:creationId xmlns:a16="http://schemas.microsoft.com/office/drawing/2014/main" id="{5193444B-9803-4C20-93D4-3E549851E24A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684;p48">
                <a:extLst>
                  <a:ext uri="{FF2B5EF4-FFF2-40B4-BE49-F238E27FC236}">
                    <a16:creationId xmlns:a16="http://schemas.microsoft.com/office/drawing/2014/main" id="{A6636B86-5301-4CF6-A686-1A322528AB1E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85;p48">
                <a:extLst>
                  <a:ext uri="{FF2B5EF4-FFF2-40B4-BE49-F238E27FC236}">
                    <a16:creationId xmlns:a16="http://schemas.microsoft.com/office/drawing/2014/main" id="{652CB2A6-754C-499E-9B2A-BE6F5539A3CC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6;p48">
                <a:extLst>
                  <a:ext uri="{FF2B5EF4-FFF2-40B4-BE49-F238E27FC236}">
                    <a16:creationId xmlns:a16="http://schemas.microsoft.com/office/drawing/2014/main" id="{C8C4CED6-180D-45D0-A1DD-D00A2487C8F8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7;p48">
                <a:extLst>
                  <a:ext uri="{FF2B5EF4-FFF2-40B4-BE49-F238E27FC236}">
                    <a16:creationId xmlns:a16="http://schemas.microsoft.com/office/drawing/2014/main" id="{EC96C764-DB1D-428C-8B02-FF5E8779B8FB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Metaverse concept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6B16C-D386-4D96-ACB6-325A0BCCA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Fortnite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17FD9-742C-440A-B729-E1EC813A1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31654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Open-World</a:t>
            </a:r>
          </a:p>
          <a:p>
            <a:r>
              <a:rPr lang="en-US" dirty="0"/>
              <a:t>Free-to-play</a:t>
            </a:r>
          </a:p>
          <a:p>
            <a:r>
              <a:rPr lang="en-US" dirty="0"/>
              <a:t>Battle Royale PVP</a:t>
            </a:r>
          </a:p>
          <a:p>
            <a:r>
              <a:rPr lang="en-US" dirty="0"/>
              <a:t>Multiplayer Cooperative TPP</a:t>
            </a:r>
          </a:p>
          <a:p>
            <a:r>
              <a:rPr lang="en-US" dirty="0"/>
              <a:t>Achievements/rewards</a:t>
            </a:r>
          </a:p>
          <a:p>
            <a:r>
              <a:rPr lang="en-US" dirty="0"/>
              <a:t>Learn</a:t>
            </a:r>
          </a:p>
          <a:p>
            <a:r>
              <a:rPr lang="en-US" dirty="0"/>
              <a:t>Entertainment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67A5-90D5-46DB-BAD8-98F8DD093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err="1">
                <a:latin typeface="Sora" pitchFamily="2" charset="0"/>
                <a:cs typeface="Sora" pitchFamily="2" charset="0"/>
              </a:rPr>
              <a:t>SUBNautica</a:t>
            </a:r>
            <a:endParaRPr lang="en-US" b="1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138FF-B752-469D-8759-A14849F8C5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Open-World</a:t>
            </a:r>
          </a:p>
          <a:p>
            <a:r>
              <a:rPr lang="en-US" dirty="0"/>
              <a:t>Solo</a:t>
            </a:r>
          </a:p>
          <a:p>
            <a:r>
              <a:rPr lang="en-US" dirty="0"/>
              <a:t>Survival Action-Adventure FPP</a:t>
            </a:r>
          </a:p>
          <a:p>
            <a:r>
              <a:rPr lang="en-US" dirty="0"/>
              <a:t>Achievements/rewards</a:t>
            </a:r>
          </a:p>
          <a:p>
            <a:r>
              <a:rPr lang="en-US" dirty="0"/>
              <a:t>Learn</a:t>
            </a:r>
          </a:p>
          <a:p>
            <a:r>
              <a:rPr lang="en-US" dirty="0"/>
              <a:t>Entertainment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DC1C22D9-2F54-42AC-BE0F-AE84C4F9B116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;p2">
            <a:extLst>
              <a:ext uri="{FF2B5EF4-FFF2-40B4-BE49-F238E27FC236}">
                <a16:creationId xmlns:a16="http://schemas.microsoft.com/office/drawing/2014/main" id="{D96C41BA-E524-47E7-A21F-2483A9956486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103;p69">
            <a:extLst>
              <a:ext uri="{FF2B5EF4-FFF2-40B4-BE49-F238E27FC236}">
                <a16:creationId xmlns:a16="http://schemas.microsoft.com/office/drawing/2014/main" id="{B7A33C48-E538-4952-903B-84DF357165BE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04;p69">
            <a:extLst>
              <a:ext uri="{FF2B5EF4-FFF2-40B4-BE49-F238E27FC236}">
                <a16:creationId xmlns:a16="http://schemas.microsoft.com/office/drawing/2014/main" id="{ED48E71D-719A-4E7A-A89A-DACBECDAC7E1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5;p69">
            <a:extLst>
              <a:ext uri="{FF2B5EF4-FFF2-40B4-BE49-F238E27FC236}">
                <a16:creationId xmlns:a16="http://schemas.microsoft.com/office/drawing/2014/main" id="{0E6E357A-B1C5-49E7-B026-753F947D3483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106;p69">
            <a:extLst>
              <a:ext uri="{FF2B5EF4-FFF2-40B4-BE49-F238E27FC236}">
                <a16:creationId xmlns:a16="http://schemas.microsoft.com/office/drawing/2014/main" id="{0AB59711-E502-477A-807C-F1C173547439}"/>
              </a:ext>
            </a:extLst>
          </p:cNvPr>
          <p:cNvSpPr/>
          <p:nvPr/>
        </p:nvSpPr>
        <p:spPr>
          <a:xfrm>
            <a:off x="7763853" y="563135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07;p69">
            <a:extLst>
              <a:ext uri="{FF2B5EF4-FFF2-40B4-BE49-F238E27FC236}">
                <a16:creationId xmlns:a16="http://schemas.microsoft.com/office/drawing/2014/main" id="{C7307C51-43C6-4CA7-9A60-BDC87BBA065D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39;p69">
            <a:extLst>
              <a:ext uri="{FF2B5EF4-FFF2-40B4-BE49-F238E27FC236}">
                <a16:creationId xmlns:a16="http://schemas.microsoft.com/office/drawing/2014/main" id="{177CBF80-0B53-4996-9A74-1F4BFF311A58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8C605-5B0A-417B-86AA-9E16F282FE22}"/>
              </a:ext>
            </a:extLst>
          </p:cNvPr>
          <p:cNvGrpSpPr/>
          <p:nvPr/>
        </p:nvGrpSpPr>
        <p:grpSpPr>
          <a:xfrm>
            <a:off x="9701069" y="1518980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A23DA89-3BCD-469B-A7A7-424839A941B3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1" name="Google Shape;658;p48">
                <a:extLst>
                  <a:ext uri="{FF2B5EF4-FFF2-40B4-BE49-F238E27FC236}">
                    <a16:creationId xmlns:a16="http://schemas.microsoft.com/office/drawing/2014/main" id="{DBA92482-D79B-4FCB-95A0-44DCB48E8843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59;p48">
                <a:extLst>
                  <a:ext uri="{FF2B5EF4-FFF2-40B4-BE49-F238E27FC236}">
                    <a16:creationId xmlns:a16="http://schemas.microsoft.com/office/drawing/2014/main" id="{38012FEE-8D16-4CA3-B35B-EF6A90F67D48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660;p48">
                <a:extLst>
                  <a:ext uri="{FF2B5EF4-FFF2-40B4-BE49-F238E27FC236}">
                    <a16:creationId xmlns:a16="http://schemas.microsoft.com/office/drawing/2014/main" id="{B077DDF1-FFDE-4C52-8A46-A3FF3CBF03E7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661;p48">
              <a:extLst>
                <a:ext uri="{FF2B5EF4-FFF2-40B4-BE49-F238E27FC236}">
                  <a16:creationId xmlns:a16="http://schemas.microsoft.com/office/drawing/2014/main" id="{16FAC38F-F6B3-4F73-A5F5-93BF06884C02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76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16B5F8B-3925-4037-8FF2-21E705CAD4F3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18" name="Google Shape;802;p51">
              <a:extLst>
                <a:ext uri="{FF2B5EF4-FFF2-40B4-BE49-F238E27FC236}">
                  <a16:creationId xmlns:a16="http://schemas.microsoft.com/office/drawing/2014/main" id="{79CA3058-A5BD-4DF2-8E34-0281A741D4A2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45" name="Google Shape;803;p51">
                <a:extLst>
                  <a:ext uri="{FF2B5EF4-FFF2-40B4-BE49-F238E27FC236}">
                    <a16:creationId xmlns:a16="http://schemas.microsoft.com/office/drawing/2014/main" id="{A90902F5-C530-4AF0-BEBA-57197847772C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04;p51">
                <a:extLst>
                  <a:ext uri="{FF2B5EF4-FFF2-40B4-BE49-F238E27FC236}">
                    <a16:creationId xmlns:a16="http://schemas.microsoft.com/office/drawing/2014/main" id="{63083D56-56A0-4628-9262-A14BF02D310F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05;p51">
                <a:extLst>
                  <a:ext uri="{FF2B5EF4-FFF2-40B4-BE49-F238E27FC236}">
                    <a16:creationId xmlns:a16="http://schemas.microsoft.com/office/drawing/2014/main" id="{4F731BAE-BBD1-4EB7-B70F-1298D6D99D0E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06;p51">
                <a:extLst>
                  <a:ext uri="{FF2B5EF4-FFF2-40B4-BE49-F238E27FC236}">
                    <a16:creationId xmlns:a16="http://schemas.microsoft.com/office/drawing/2014/main" id="{3E49F361-F29F-4B80-8174-CE11A3F9BBAD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07;p51">
                <a:extLst>
                  <a:ext uri="{FF2B5EF4-FFF2-40B4-BE49-F238E27FC236}">
                    <a16:creationId xmlns:a16="http://schemas.microsoft.com/office/drawing/2014/main" id="{A3C42555-0B20-46AD-A462-59A89BFF57AC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08;p51">
                <a:extLst>
                  <a:ext uri="{FF2B5EF4-FFF2-40B4-BE49-F238E27FC236}">
                    <a16:creationId xmlns:a16="http://schemas.microsoft.com/office/drawing/2014/main" id="{A1A8A4B8-CFDA-45E6-A887-F73953D74448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09;p51">
                <a:extLst>
                  <a:ext uri="{FF2B5EF4-FFF2-40B4-BE49-F238E27FC236}">
                    <a16:creationId xmlns:a16="http://schemas.microsoft.com/office/drawing/2014/main" id="{CAA85AAC-BB4F-48D9-9314-D1B631345143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0;p51">
                <a:extLst>
                  <a:ext uri="{FF2B5EF4-FFF2-40B4-BE49-F238E27FC236}">
                    <a16:creationId xmlns:a16="http://schemas.microsoft.com/office/drawing/2014/main" id="{C8D442F5-871C-4DA3-AC38-BAAAD946CCA4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1;p51">
                <a:extLst>
                  <a:ext uri="{FF2B5EF4-FFF2-40B4-BE49-F238E27FC236}">
                    <a16:creationId xmlns:a16="http://schemas.microsoft.com/office/drawing/2014/main" id="{B0C9834C-4C74-4E99-B04D-4C274D67BBF8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12;p51">
                <a:extLst>
                  <a:ext uri="{FF2B5EF4-FFF2-40B4-BE49-F238E27FC236}">
                    <a16:creationId xmlns:a16="http://schemas.microsoft.com/office/drawing/2014/main" id="{BF7E7C6F-2A50-40DA-B960-51D69A968540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13;p51">
                <a:extLst>
                  <a:ext uri="{FF2B5EF4-FFF2-40B4-BE49-F238E27FC236}">
                    <a16:creationId xmlns:a16="http://schemas.microsoft.com/office/drawing/2014/main" id="{32DB3D6D-32CF-4543-B46F-C17D77A4CEF8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14;p51">
                <a:extLst>
                  <a:ext uri="{FF2B5EF4-FFF2-40B4-BE49-F238E27FC236}">
                    <a16:creationId xmlns:a16="http://schemas.microsoft.com/office/drawing/2014/main" id="{04B85F2B-8497-4331-B19E-D810411CE821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15;p51">
                <a:extLst>
                  <a:ext uri="{FF2B5EF4-FFF2-40B4-BE49-F238E27FC236}">
                    <a16:creationId xmlns:a16="http://schemas.microsoft.com/office/drawing/2014/main" id="{7E377BB5-4341-4B4D-9972-7E51F93CD4C1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16;p51">
                <a:extLst>
                  <a:ext uri="{FF2B5EF4-FFF2-40B4-BE49-F238E27FC236}">
                    <a16:creationId xmlns:a16="http://schemas.microsoft.com/office/drawing/2014/main" id="{DAA80321-1EE0-4AB4-9B28-EDBDAB352CCC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17;p51">
                <a:extLst>
                  <a:ext uri="{FF2B5EF4-FFF2-40B4-BE49-F238E27FC236}">
                    <a16:creationId xmlns:a16="http://schemas.microsoft.com/office/drawing/2014/main" id="{39551DBD-A198-45F3-B30B-15F9E0A1A8A6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18;p51">
                <a:extLst>
                  <a:ext uri="{FF2B5EF4-FFF2-40B4-BE49-F238E27FC236}">
                    <a16:creationId xmlns:a16="http://schemas.microsoft.com/office/drawing/2014/main" id="{8DC8BC2F-C0D9-42BE-AA8D-361E7C3CA37F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19;p51">
                <a:extLst>
                  <a:ext uri="{FF2B5EF4-FFF2-40B4-BE49-F238E27FC236}">
                    <a16:creationId xmlns:a16="http://schemas.microsoft.com/office/drawing/2014/main" id="{0EE24757-596F-4868-BA7D-C7BC5013D6F0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20;p51">
                <a:extLst>
                  <a:ext uri="{FF2B5EF4-FFF2-40B4-BE49-F238E27FC236}">
                    <a16:creationId xmlns:a16="http://schemas.microsoft.com/office/drawing/2014/main" id="{1F202E0F-1F00-4AE7-A4D3-1E055D878B77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21;p51">
                <a:extLst>
                  <a:ext uri="{FF2B5EF4-FFF2-40B4-BE49-F238E27FC236}">
                    <a16:creationId xmlns:a16="http://schemas.microsoft.com/office/drawing/2014/main" id="{9E9232B7-534B-4D18-A1A3-3F251EE2F8D1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22;p51">
                <a:extLst>
                  <a:ext uri="{FF2B5EF4-FFF2-40B4-BE49-F238E27FC236}">
                    <a16:creationId xmlns:a16="http://schemas.microsoft.com/office/drawing/2014/main" id="{C663CEBD-C2EC-41A5-9E4F-F6F60C92F1C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23;p51">
                <a:extLst>
                  <a:ext uri="{FF2B5EF4-FFF2-40B4-BE49-F238E27FC236}">
                    <a16:creationId xmlns:a16="http://schemas.microsoft.com/office/drawing/2014/main" id="{B85EAF27-787C-490A-8A3F-82885ADCC0A4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24;p51">
                <a:extLst>
                  <a:ext uri="{FF2B5EF4-FFF2-40B4-BE49-F238E27FC236}">
                    <a16:creationId xmlns:a16="http://schemas.microsoft.com/office/drawing/2014/main" id="{EBE5B63C-DEE2-48D4-84CB-1B5FD1280FD3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25;p51">
                <a:extLst>
                  <a:ext uri="{FF2B5EF4-FFF2-40B4-BE49-F238E27FC236}">
                    <a16:creationId xmlns:a16="http://schemas.microsoft.com/office/drawing/2014/main" id="{B6F4704E-9DCE-4CEC-9E08-516934C6F5D6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26;p51">
                <a:extLst>
                  <a:ext uri="{FF2B5EF4-FFF2-40B4-BE49-F238E27FC236}">
                    <a16:creationId xmlns:a16="http://schemas.microsoft.com/office/drawing/2014/main" id="{7ABF9946-EE09-4459-935D-EBF0AB418C91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27;p51">
                <a:extLst>
                  <a:ext uri="{FF2B5EF4-FFF2-40B4-BE49-F238E27FC236}">
                    <a16:creationId xmlns:a16="http://schemas.microsoft.com/office/drawing/2014/main" id="{205A24BC-568A-4558-82C0-8488FDE4A0EA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C2D205-DF1C-4EC0-8AA6-831910807BF8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20" name="Google Shape;663;p48">
                <a:extLst>
                  <a:ext uri="{FF2B5EF4-FFF2-40B4-BE49-F238E27FC236}">
                    <a16:creationId xmlns:a16="http://schemas.microsoft.com/office/drawing/2014/main" id="{101711B9-797E-4DFA-8BC2-4383178ACAA5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64;p48">
                <a:extLst>
                  <a:ext uri="{FF2B5EF4-FFF2-40B4-BE49-F238E27FC236}">
                    <a16:creationId xmlns:a16="http://schemas.microsoft.com/office/drawing/2014/main" id="{813F9F5C-E0EB-4BF5-8BD1-A8BEAC5ED53A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5;p48">
                <a:extLst>
                  <a:ext uri="{FF2B5EF4-FFF2-40B4-BE49-F238E27FC236}">
                    <a16:creationId xmlns:a16="http://schemas.microsoft.com/office/drawing/2014/main" id="{F85E4EE0-CB66-43C7-9FD3-23A8FF42C515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6;p48">
                <a:extLst>
                  <a:ext uri="{FF2B5EF4-FFF2-40B4-BE49-F238E27FC236}">
                    <a16:creationId xmlns:a16="http://schemas.microsoft.com/office/drawing/2014/main" id="{D7E65E64-3443-41F4-879E-A794423593CB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7;p48">
                <a:extLst>
                  <a:ext uri="{FF2B5EF4-FFF2-40B4-BE49-F238E27FC236}">
                    <a16:creationId xmlns:a16="http://schemas.microsoft.com/office/drawing/2014/main" id="{5E0FF82D-7AE4-4CB1-8B9F-38FBE4B10507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8;p48">
                <a:extLst>
                  <a:ext uri="{FF2B5EF4-FFF2-40B4-BE49-F238E27FC236}">
                    <a16:creationId xmlns:a16="http://schemas.microsoft.com/office/drawing/2014/main" id="{9047A99A-2313-4A55-A3CD-8E4B9195069A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669;p48">
                <a:extLst>
                  <a:ext uri="{FF2B5EF4-FFF2-40B4-BE49-F238E27FC236}">
                    <a16:creationId xmlns:a16="http://schemas.microsoft.com/office/drawing/2014/main" id="{43FB2ED2-4B58-4461-A7FA-B75A1CE07ADD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0;p48">
                <a:extLst>
                  <a:ext uri="{FF2B5EF4-FFF2-40B4-BE49-F238E27FC236}">
                    <a16:creationId xmlns:a16="http://schemas.microsoft.com/office/drawing/2014/main" id="{77D73E29-A271-4545-8BAF-2BACB20D2A74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1;p48">
                <a:extLst>
                  <a:ext uri="{FF2B5EF4-FFF2-40B4-BE49-F238E27FC236}">
                    <a16:creationId xmlns:a16="http://schemas.microsoft.com/office/drawing/2014/main" id="{7CCA8198-14F4-40C6-9E78-7B48B72C4AC8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2;p48">
                <a:extLst>
                  <a:ext uri="{FF2B5EF4-FFF2-40B4-BE49-F238E27FC236}">
                    <a16:creationId xmlns:a16="http://schemas.microsoft.com/office/drawing/2014/main" id="{7A2B02AF-3F2A-4938-8442-65EB4B4356E0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3;p48">
                <a:extLst>
                  <a:ext uri="{FF2B5EF4-FFF2-40B4-BE49-F238E27FC236}">
                    <a16:creationId xmlns:a16="http://schemas.microsoft.com/office/drawing/2014/main" id="{8EAF2ABE-51D1-4004-A8A5-B537F99F7077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74;p48">
                <a:extLst>
                  <a:ext uri="{FF2B5EF4-FFF2-40B4-BE49-F238E27FC236}">
                    <a16:creationId xmlns:a16="http://schemas.microsoft.com/office/drawing/2014/main" id="{586B28B1-0845-4C81-99B2-F467D1F181B9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5;p48">
                <a:extLst>
                  <a:ext uri="{FF2B5EF4-FFF2-40B4-BE49-F238E27FC236}">
                    <a16:creationId xmlns:a16="http://schemas.microsoft.com/office/drawing/2014/main" id="{E46CED30-B85B-41B1-AD07-68CA48DC78DA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76;p48">
                <a:extLst>
                  <a:ext uri="{FF2B5EF4-FFF2-40B4-BE49-F238E27FC236}">
                    <a16:creationId xmlns:a16="http://schemas.microsoft.com/office/drawing/2014/main" id="{9F94262D-1A8A-4903-A7CC-5DEB6C3A03A7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77;p48">
                <a:extLst>
                  <a:ext uri="{FF2B5EF4-FFF2-40B4-BE49-F238E27FC236}">
                    <a16:creationId xmlns:a16="http://schemas.microsoft.com/office/drawing/2014/main" id="{B9B56412-E22D-4C2E-A20E-534B0692767A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78;p48">
                <a:extLst>
                  <a:ext uri="{FF2B5EF4-FFF2-40B4-BE49-F238E27FC236}">
                    <a16:creationId xmlns:a16="http://schemas.microsoft.com/office/drawing/2014/main" id="{08E2BFF2-6D18-4383-864A-00084C6008D2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79;p48">
                <a:extLst>
                  <a:ext uri="{FF2B5EF4-FFF2-40B4-BE49-F238E27FC236}">
                    <a16:creationId xmlns:a16="http://schemas.microsoft.com/office/drawing/2014/main" id="{BC13DB66-8938-432E-9EB7-65D4907FD9BB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80;p48">
                <a:extLst>
                  <a:ext uri="{FF2B5EF4-FFF2-40B4-BE49-F238E27FC236}">
                    <a16:creationId xmlns:a16="http://schemas.microsoft.com/office/drawing/2014/main" id="{65B8F90F-F7A3-456A-B3D9-94CFD11DD162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81;p48">
                <a:extLst>
                  <a:ext uri="{FF2B5EF4-FFF2-40B4-BE49-F238E27FC236}">
                    <a16:creationId xmlns:a16="http://schemas.microsoft.com/office/drawing/2014/main" id="{9364E3F3-5F03-4305-98CE-A2F3167B0B0D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82;p48">
                <a:extLst>
                  <a:ext uri="{FF2B5EF4-FFF2-40B4-BE49-F238E27FC236}">
                    <a16:creationId xmlns:a16="http://schemas.microsoft.com/office/drawing/2014/main" id="{42EEAC11-3577-4530-A53B-99B08EB45F64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83;p48">
                <a:extLst>
                  <a:ext uri="{FF2B5EF4-FFF2-40B4-BE49-F238E27FC236}">
                    <a16:creationId xmlns:a16="http://schemas.microsoft.com/office/drawing/2014/main" id="{2009A6C3-48E1-4ADD-8643-CD77DBE261F6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684;p48">
                <a:extLst>
                  <a:ext uri="{FF2B5EF4-FFF2-40B4-BE49-F238E27FC236}">
                    <a16:creationId xmlns:a16="http://schemas.microsoft.com/office/drawing/2014/main" id="{4BD78215-BEA4-4AD5-B2CC-D620D566BC78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85;p48">
                <a:extLst>
                  <a:ext uri="{FF2B5EF4-FFF2-40B4-BE49-F238E27FC236}">
                    <a16:creationId xmlns:a16="http://schemas.microsoft.com/office/drawing/2014/main" id="{FABC45CD-C4AF-45D3-A4BA-9B1658C6125F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86;p48">
                <a:extLst>
                  <a:ext uri="{FF2B5EF4-FFF2-40B4-BE49-F238E27FC236}">
                    <a16:creationId xmlns:a16="http://schemas.microsoft.com/office/drawing/2014/main" id="{648BC293-5495-48E9-840A-96E91D692840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7;p48">
                <a:extLst>
                  <a:ext uri="{FF2B5EF4-FFF2-40B4-BE49-F238E27FC236}">
                    <a16:creationId xmlns:a16="http://schemas.microsoft.com/office/drawing/2014/main" id="{3162A85A-6A81-4489-9926-85466F614D10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Metaverse concept (2)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AAD1621-E19C-456F-B514-38358BAFA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354779"/>
              </p:ext>
            </p:extLst>
          </p:nvPr>
        </p:nvGraphicFramePr>
        <p:xfrm>
          <a:off x="2804017" y="1594954"/>
          <a:ext cx="6583966" cy="438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Google Shape;1714;p63">
            <a:extLst>
              <a:ext uri="{FF2B5EF4-FFF2-40B4-BE49-F238E27FC236}">
                <a16:creationId xmlns:a16="http://schemas.microsoft.com/office/drawing/2014/main" id="{90841E9E-7EEA-44D5-8A38-DA47B515C8A9}"/>
              </a:ext>
            </a:extLst>
          </p:cNvPr>
          <p:cNvSpPr txBox="1">
            <a:spLocks/>
          </p:cNvSpPr>
          <p:nvPr/>
        </p:nvSpPr>
        <p:spPr>
          <a:xfrm>
            <a:off x="6317647" y="5669881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kern="0" dirty="0">
                <a:solidFill>
                  <a:srgbClr val="D5FA68"/>
                </a:solidFill>
              </a:rPr>
              <a:t>Its not about the numbers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5" name="Google Shape;12;p2">
            <a:extLst>
              <a:ext uri="{FF2B5EF4-FFF2-40B4-BE49-F238E27FC236}">
                <a16:creationId xmlns:a16="http://schemas.microsoft.com/office/drawing/2014/main" id="{4AAAB64C-CE04-4238-91DC-EAFA427EC31A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D55187C9-C230-4BA5-81D7-86E1B3FAAA56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103;p69">
            <a:extLst>
              <a:ext uri="{FF2B5EF4-FFF2-40B4-BE49-F238E27FC236}">
                <a16:creationId xmlns:a16="http://schemas.microsoft.com/office/drawing/2014/main" id="{60BF81CF-B4FF-4FA9-A2E2-3085E774D3BD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2104;p69">
            <a:extLst>
              <a:ext uri="{FF2B5EF4-FFF2-40B4-BE49-F238E27FC236}">
                <a16:creationId xmlns:a16="http://schemas.microsoft.com/office/drawing/2014/main" id="{E4F24DE2-2850-4B99-B25D-E9816E28CD87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105;p69">
            <a:extLst>
              <a:ext uri="{FF2B5EF4-FFF2-40B4-BE49-F238E27FC236}">
                <a16:creationId xmlns:a16="http://schemas.microsoft.com/office/drawing/2014/main" id="{FA922627-4F0C-47CA-825B-7EDA122F72CF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2106;p69">
            <a:extLst>
              <a:ext uri="{FF2B5EF4-FFF2-40B4-BE49-F238E27FC236}">
                <a16:creationId xmlns:a16="http://schemas.microsoft.com/office/drawing/2014/main" id="{8C6AB910-77D2-4610-A1AD-B3B2F275B1EC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2107;p69">
            <a:extLst>
              <a:ext uri="{FF2B5EF4-FFF2-40B4-BE49-F238E27FC236}">
                <a16:creationId xmlns:a16="http://schemas.microsoft.com/office/drawing/2014/main" id="{7026B48F-3E18-4C4A-8F24-055959D14001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2139;p69">
            <a:extLst>
              <a:ext uri="{FF2B5EF4-FFF2-40B4-BE49-F238E27FC236}">
                <a16:creationId xmlns:a16="http://schemas.microsoft.com/office/drawing/2014/main" id="{3902C7A6-44A1-46B4-B8D4-852DACD770F7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97E8E1C-EE2C-492B-B05E-28310C12B284}"/>
              </a:ext>
            </a:extLst>
          </p:cNvPr>
          <p:cNvGrpSpPr/>
          <p:nvPr/>
        </p:nvGrpSpPr>
        <p:grpSpPr>
          <a:xfrm flipH="1">
            <a:off x="1983260" y="2127291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7A478B3-E993-4DA4-B97B-888574910FCB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9" name="Google Shape;658;p48">
                <a:extLst>
                  <a:ext uri="{FF2B5EF4-FFF2-40B4-BE49-F238E27FC236}">
                    <a16:creationId xmlns:a16="http://schemas.microsoft.com/office/drawing/2014/main" id="{E98DF69C-2482-4EEC-97D7-0F5C3024AB90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59;p48">
                <a:extLst>
                  <a:ext uri="{FF2B5EF4-FFF2-40B4-BE49-F238E27FC236}">
                    <a16:creationId xmlns:a16="http://schemas.microsoft.com/office/drawing/2014/main" id="{A72FB1AB-0DF2-4D34-9363-3EAA74C6FBC2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660;p48">
                <a:extLst>
                  <a:ext uri="{FF2B5EF4-FFF2-40B4-BE49-F238E27FC236}">
                    <a16:creationId xmlns:a16="http://schemas.microsoft.com/office/drawing/2014/main" id="{503A0F68-B185-45EE-B9A9-1591BB385E7C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" name="Google Shape;661;p48">
              <a:extLst>
                <a:ext uri="{FF2B5EF4-FFF2-40B4-BE49-F238E27FC236}">
                  <a16:creationId xmlns:a16="http://schemas.microsoft.com/office/drawing/2014/main" id="{7AEB09AE-A267-44FA-98AD-C43D30A5454B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231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BE471B7-8B2E-45AD-8440-DE5F68251DF5}"/>
              </a:ext>
            </a:extLst>
          </p:cNvPr>
          <p:cNvGrpSpPr/>
          <p:nvPr/>
        </p:nvGrpSpPr>
        <p:grpSpPr>
          <a:xfrm>
            <a:off x="10795312" y="2839521"/>
            <a:ext cx="1187582" cy="1104265"/>
            <a:chOff x="9379963" y="4497336"/>
            <a:chExt cx="1187582" cy="1104265"/>
          </a:xfrm>
        </p:grpSpPr>
        <p:grpSp>
          <p:nvGrpSpPr>
            <p:cNvPr id="15" name="Google Shape;802;p51">
              <a:extLst>
                <a:ext uri="{FF2B5EF4-FFF2-40B4-BE49-F238E27FC236}">
                  <a16:creationId xmlns:a16="http://schemas.microsoft.com/office/drawing/2014/main" id="{7739591E-77DE-4449-A87B-75B522667A06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42" name="Google Shape;803;p51">
                <a:extLst>
                  <a:ext uri="{FF2B5EF4-FFF2-40B4-BE49-F238E27FC236}">
                    <a16:creationId xmlns:a16="http://schemas.microsoft.com/office/drawing/2014/main" id="{C06924EF-E319-48CB-A38E-9432184B0EEF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4;p51">
                <a:extLst>
                  <a:ext uri="{FF2B5EF4-FFF2-40B4-BE49-F238E27FC236}">
                    <a16:creationId xmlns:a16="http://schemas.microsoft.com/office/drawing/2014/main" id="{AB62D8AB-E1D7-4CB3-9ECE-9F978CDE7D1F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05;p51">
                <a:extLst>
                  <a:ext uri="{FF2B5EF4-FFF2-40B4-BE49-F238E27FC236}">
                    <a16:creationId xmlns:a16="http://schemas.microsoft.com/office/drawing/2014/main" id="{D02F83BE-EA27-4B78-B54B-AD4A8ACC97C4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06;p51">
                <a:extLst>
                  <a:ext uri="{FF2B5EF4-FFF2-40B4-BE49-F238E27FC236}">
                    <a16:creationId xmlns:a16="http://schemas.microsoft.com/office/drawing/2014/main" id="{96B9BE7A-A940-4646-B6BD-A728BE318152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07;p51">
                <a:extLst>
                  <a:ext uri="{FF2B5EF4-FFF2-40B4-BE49-F238E27FC236}">
                    <a16:creationId xmlns:a16="http://schemas.microsoft.com/office/drawing/2014/main" id="{CD166461-CAC8-40DB-A830-E891B1A76CBF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08;p51">
                <a:extLst>
                  <a:ext uri="{FF2B5EF4-FFF2-40B4-BE49-F238E27FC236}">
                    <a16:creationId xmlns:a16="http://schemas.microsoft.com/office/drawing/2014/main" id="{019B0980-1F14-46EB-906C-28924E96DA5D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09;p51">
                <a:extLst>
                  <a:ext uri="{FF2B5EF4-FFF2-40B4-BE49-F238E27FC236}">
                    <a16:creationId xmlns:a16="http://schemas.microsoft.com/office/drawing/2014/main" id="{6A31C855-C334-4C30-9187-BA87DDFCE2D0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0;p51">
                <a:extLst>
                  <a:ext uri="{FF2B5EF4-FFF2-40B4-BE49-F238E27FC236}">
                    <a16:creationId xmlns:a16="http://schemas.microsoft.com/office/drawing/2014/main" id="{F5FEB475-50B0-4B27-8140-D466FA4C9FD7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1;p51">
                <a:extLst>
                  <a:ext uri="{FF2B5EF4-FFF2-40B4-BE49-F238E27FC236}">
                    <a16:creationId xmlns:a16="http://schemas.microsoft.com/office/drawing/2014/main" id="{1607B82A-BE30-48CA-AF40-FC3878EBF72D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2;p51">
                <a:extLst>
                  <a:ext uri="{FF2B5EF4-FFF2-40B4-BE49-F238E27FC236}">
                    <a16:creationId xmlns:a16="http://schemas.microsoft.com/office/drawing/2014/main" id="{978B8171-1BD9-462B-8740-9C332BBE3919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3;p51">
                <a:extLst>
                  <a:ext uri="{FF2B5EF4-FFF2-40B4-BE49-F238E27FC236}">
                    <a16:creationId xmlns:a16="http://schemas.microsoft.com/office/drawing/2014/main" id="{CE398334-4951-4ECE-BB9E-AA58E3C63C0C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4;p51">
                <a:extLst>
                  <a:ext uri="{FF2B5EF4-FFF2-40B4-BE49-F238E27FC236}">
                    <a16:creationId xmlns:a16="http://schemas.microsoft.com/office/drawing/2014/main" id="{01B7162B-CC0E-47F9-B401-A4E46C8BF257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15;p51">
                <a:extLst>
                  <a:ext uri="{FF2B5EF4-FFF2-40B4-BE49-F238E27FC236}">
                    <a16:creationId xmlns:a16="http://schemas.microsoft.com/office/drawing/2014/main" id="{E8E0B1D0-893A-4607-BD82-6B430B3947DB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16;p51">
                <a:extLst>
                  <a:ext uri="{FF2B5EF4-FFF2-40B4-BE49-F238E27FC236}">
                    <a16:creationId xmlns:a16="http://schemas.microsoft.com/office/drawing/2014/main" id="{09959DF1-D4B3-4885-9AD8-E94F0E7A5F7D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17;p51">
                <a:extLst>
                  <a:ext uri="{FF2B5EF4-FFF2-40B4-BE49-F238E27FC236}">
                    <a16:creationId xmlns:a16="http://schemas.microsoft.com/office/drawing/2014/main" id="{8A7D2F81-9164-42B2-B9A7-63A6893F34B0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18;p51">
                <a:extLst>
                  <a:ext uri="{FF2B5EF4-FFF2-40B4-BE49-F238E27FC236}">
                    <a16:creationId xmlns:a16="http://schemas.microsoft.com/office/drawing/2014/main" id="{39F72EC7-2BDF-47D0-8632-3A4A1D26FF30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19;p51">
                <a:extLst>
                  <a:ext uri="{FF2B5EF4-FFF2-40B4-BE49-F238E27FC236}">
                    <a16:creationId xmlns:a16="http://schemas.microsoft.com/office/drawing/2014/main" id="{9A65341A-5BE8-47F0-B7E4-B44460CCC6C6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0;p51">
                <a:extLst>
                  <a:ext uri="{FF2B5EF4-FFF2-40B4-BE49-F238E27FC236}">
                    <a16:creationId xmlns:a16="http://schemas.microsoft.com/office/drawing/2014/main" id="{363E97CE-D640-44EE-92E0-2CDBFA0AF307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1;p51">
                <a:extLst>
                  <a:ext uri="{FF2B5EF4-FFF2-40B4-BE49-F238E27FC236}">
                    <a16:creationId xmlns:a16="http://schemas.microsoft.com/office/drawing/2014/main" id="{768156DE-2469-4C4A-A662-1DE7F81E24E1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2;p51">
                <a:extLst>
                  <a:ext uri="{FF2B5EF4-FFF2-40B4-BE49-F238E27FC236}">
                    <a16:creationId xmlns:a16="http://schemas.microsoft.com/office/drawing/2014/main" id="{18887192-D336-476D-8089-C286FE9FECF7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23;p51">
                <a:extLst>
                  <a:ext uri="{FF2B5EF4-FFF2-40B4-BE49-F238E27FC236}">
                    <a16:creationId xmlns:a16="http://schemas.microsoft.com/office/drawing/2014/main" id="{850EE15C-354D-4E69-96C3-BCCF580B5A24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24;p51">
                <a:extLst>
                  <a:ext uri="{FF2B5EF4-FFF2-40B4-BE49-F238E27FC236}">
                    <a16:creationId xmlns:a16="http://schemas.microsoft.com/office/drawing/2014/main" id="{B791791E-F8AE-4113-B367-A72AE8BD3CFB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25;p51">
                <a:extLst>
                  <a:ext uri="{FF2B5EF4-FFF2-40B4-BE49-F238E27FC236}">
                    <a16:creationId xmlns:a16="http://schemas.microsoft.com/office/drawing/2014/main" id="{0B7AFC2A-A1A7-47F3-973F-A332BCE8E7C5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26;p51">
                <a:extLst>
                  <a:ext uri="{FF2B5EF4-FFF2-40B4-BE49-F238E27FC236}">
                    <a16:creationId xmlns:a16="http://schemas.microsoft.com/office/drawing/2014/main" id="{A7B0C489-FA18-47F7-ADB4-15ED90C8F218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27;p51">
                <a:extLst>
                  <a:ext uri="{FF2B5EF4-FFF2-40B4-BE49-F238E27FC236}">
                    <a16:creationId xmlns:a16="http://schemas.microsoft.com/office/drawing/2014/main" id="{1709D1A9-8BEC-4EAB-84FB-CCA03757C07B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52F5520-9D09-4A6F-94AB-C5BB79B0DAB7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7" name="Google Shape;663;p48">
                <a:extLst>
                  <a:ext uri="{FF2B5EF4-FFF2-40B4-BE49-F238E27FC236}">
                    <a16:creationId xmlns:a16="http://schemas.microsoft.com/office/drawing/2014/main" id="{0F21EFFA-A027-4A90-8705-00488DC96B06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64;p48">
                <a:extLst>
                  <a:ext uri="{FF2B5EF4-FFF2-40B4-BE49-F238E27FC236}">
                    <a16:creationId xmlns:a16="http://schemas.microsoft.com/office/drawing/2014/main" id="{0087D4B3-55DD-467F-AC65-765414F14D04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5;p48">
                <a:extLst>
                  <a:ext uri="{FF2B5EF4-FFF2-40B4-BE49-F238E27FC236}">
                    <a16:creationId xmlns:a16="http://schemas.microsoft.com/office/drawing/2014/main" id="{3772820C-0BDA-4AE7-AD6B-B25DCA8E7ECB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6;p48">
                <a:extLst>
                  <a:ext uri="{FF2B5EF4-FFF2-40B4-BE49-F238E27FC236}">
                    <a16:creationId xmlns:a16="http://schemas.microsoft.com/office/drawing/2014/main" id="{9DF8AACA-2A7E-4EBE-B26D-D84724840879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67;p48">
                <a:extLst>
                  <a:ext uri="{FF2B5EF4-FFF2-40B4-BE49-F238E27FC236}">
                    <a16:creationId xmlns:a16="http://schemas.microsoft.com/office/drawing/2014/main" id="{A2AF6C2F-302E-4829-A5BC-92CB47CD9BB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8;p48">
                <a:extLst>
                  <a:ext uri="{FF2B5EF4-FFF2-40B4-BE49-F238E27FC236}">
                    <a16:creationId xmlns:a16="http://schemas.microsoft.com/office/drawing/2014/main" id="{ABF01EF6-6B8E-4D95-8754-21AE68BF558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69;p48">
                <a:extLst>
                  <a:ext uri="{FF2B5EF4-FFF2-40B4-BE49-F238E27FC236}">
                    <a16:creationId xmlns:a16="http://schemas.microsoft.com/office/drawing/2014/main" id="{E39C42D1-F012-4F8C-A354-0259CD696E65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0;p48">
                <a:extLst>
                  <a:ext uri="{FF2B5EF4-FFF2-40B4-BE49-F238E27FC236}">
                    <a16:creationId xmlns:a16="http://schemas.microsoft.com/office/drawing/2014/main" id="{69991ED3-494B-4081-99F6-E06A9E1080D7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1;p48">
                <a:extLst>
                  <a:ext uri="{FF2B5EF4-FFF2-40B4-BE49-F238E27FC236}">
                    <a16:creationId xmlns:a16="http://schemas.microsoft.com/office/drawing/2014/main" id="{D21C3985-13BD-4A21-9392-9677663E83E7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2;p48">
                <a:extLst>
                  <a:ext uri="{FF2B5EF4-FFF2-40B4-BE49-F238E27FC236}">
                    <a16:creationId xmlns:a16="http://schemas.microsoft.com/office/drawing/2014/main" id="{81BA3FA1-FB36-4539-BA6F-9F3C1C893E19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3;p48">
                <a:extLst>
                  <a:ext uri="{FF2B5EF4-FFF2-40B4-BE49-F238E27FC236}">
                    <a16:creationId xmlns:a16="http://schemas.microsoft.com/office/drawing/2014/main" id="{A1232CC1-B449-46CD-8EDD-B9AB0A3422F9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4;p48">
                <a:extLst>
                  <a:ext uri="{FF2B5EF4-FFF2-40B4-BE49-F238E27FC236}">
                    <a16:creationId xmlns:a16="http://schemas.microsoft.com/office/drawing/2014/main" id="{B4FD0FFC-8C8E-47D4-9BEF-AC7E74F40942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5;p48">
                <a:extLst>
                  <a:ext uri="{FF2B5EF4-FFF2-40B4-BE49-F238E27FC236}">
                    <a16:creationId xmlns:a16="http://schemas.microsoft.com/office/drawing/2014/main" id="{25642356-1E18-4BA9-B24E-757012668D30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6;p48">
                <a:extLst>
                  <a:ext uri="{FF2B5EF4-FFF2-40B4-BE49-F238E27FC236}">
                    <a16:creationId xmlns:a16="http://schemas.microsoft.com/office/drawing/2014/main" id="{8A59F92E-46C2-48DF-9081-E74A971A010C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77;p48">
                <a:extLst>
                  <a:ext uri="{FF2B5EF4-FFF2-40B4-BE49-F238E27FC236}">
                    <a16:creationId xmlns:a16="http://schemas.microsoft.com/office/drawing/2014/main" id="{DF155B60-37C4-4103-8FC0-0DF1213ABD98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8;p48">
                <a:extLst>
                  <a:ext uri="{FF2B5EF4-FFF2-40B4-BE49-F238E27FC236}">
                    <a16:creationId xmlns:a16="http://schemas.microsoft.com/office/drawing/2014/main" id="{4ACB5368-B21A-49C4-A076-82B7DC4FC58A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79;p48">
                <a:extLst>
                  <a:ext uri="{FF2B5EF4-FFF2-40B4-BE49-F238E27FC236}">
                    <a16:creationId xmlns:a16="http://schemas.microsoft.com/office/drawing/2014/main" id="{328CB766-66B6-48CC-BA46-7BF911ED6A90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80;p48">
                <a:extLst>
                  <a:ext uri="{FF2B5EF4-FFF2-40B4-BE49-F238E27FC236}">
                    <a16:creationId xmlns:a16="http://schemas.microsoft.com/office/drawing/2014/main" id="{8BC6165F-3E0B-42C5-946C-436BD5CB0E7B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1;p48">
                <a:extLst>
                  <a:ext uri="{FF2B5EF4-FFF2-40B4-BE49-F238E27FC236}">
                    <a16:creationId xmlns:a16="http://schemas.microsoft.com/office/drawing/2014/main" id="{FFB088B9-DD8F-4590-9123-1A8655272BC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2;p48">
                <a:extLst>
                  <a:ext uri="{FF2B5EF4-FFF2-40B4-BE49-F238E27FC236}">
                    <a16:creationId xmlns:a16="http://schemas.microsoft.com/office/drawing/2014/main" id="{9B8A2619-CF6F-478C-BCC8-EC833DD22A11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83;p48">
                <a:extLst>
                  <a:ext uri="{FF2B5EF4-FFF2-40B4-BE49-F238E27FC236}">
                    <a16:creationId xmlns:a16="http://schemas.microsoft.com/office/drawing/2014/main" id="{723C74EB-1E2D-4FCA-802A-7F27E34F1A18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684;p48">
                <a:extLst>
                  <a:ext uri="{FF2B5EF4-FFF2-40B4-BE49-F238E27FC236}">
                    <a16:creationId xmlns:a16="http://schemas.microsoft.com/office/drawing/2014/main" id="{F492CD27-E4A0-42B0-A3EE-E165A62FE7A3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85;p48">
                <a:extLst>
                  <a:ext uri="{FF2B5EF4-FFF2-40B4-BE49-F238E27FC236}">
                    <a16:creationId xmlns:a16="http://schemas.microsoft.com/office/drawing/2014/main" id="{AE69E486-3B51-4904-A480-00FD0FCC5B16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86;p48">
                <a:extLst>
                  <a:ext uri="{FF2B5EF4-FFF2-40B4-BE49-F238E27FC236}">
                    <a16:creationId xmlns:a16="http://schemas.microsoft.com/office/drawing/2014/main" id="{06AC6028-6893-4F54-B936-01DB030EE32A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87;p48">
                <a:extLst>
                  <a:ext uri="{FF2B5EF4-FFF2-40B4-BE49-F238E27FC236}">
                    <a16:creationId xmlns:a16="http://schemas.microsoft.com/office/drawing/2014/main" id="{40781E69-0057-4CEC-BE08-2E27FABDD266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06D48AF-0110-406C-897C-55382840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F7743C"/>
                </a:solidFill>
                <a:effectLst/>
                <a:latin typeface="charter"/>
              </a:rPr>
              <a:t>The metaverse is already here — it’s called </a:t>
            </a:r>
            <a:r>
              <a:rPr lang="en-US" b="0" i="0" dirty="0">
                <a:solidFill>
                  <a:srgbClr val="F7743C"/>
                </a:solidFill>
                <a:effectLst/>
                <a:latin typeface="charter"/>
                <a:hlinkClick r:id="rId3"/>
              </a:rPr>
              <a:t>Fortnite</a:t>
            </a:r>
            <a:br>
              <a:rPr lang="en-US" b="0" i="0" dirty="0">
                <a:solidFill>
                  <a:srgbClr val="F7743C"/>
                </a:solidFill>
                <a:effectLst/>
                <a:latin typeface="charter"/>
              </a:rPr>
            </a:br>
            <a:endParaRPr lang="en-US" dirty="0">
              <a:solidFill>
                <a:srgbClr val="F7743C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23D810-4B31-4C5E-9631-C42C3F42D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251023"/>
          </a:xfrm>
        </p:spPr>
        <p:txBody>
          <a:bodyPr>
            <a:noAutofit/>
          </a:bodyPr>
          <a:lstStyle/>
          <a:p>
            <a:r>
              <a:rPr lang="el-GR" sz="1800" dirty="0"/>
              <a:t>Ένα </a:t>
            </a:r>
            <a:r>
              <a:rPr lang="el-GR" sz="1800" dirty="0" err="1"/>
              <a:t>πολυπλατφορμικό</a:t>
            </a:r>
            <a:r>
              <a:rPr lang="el-GR" sz="1800" dirty="0"/>
              <a:t> κεντρικό μέρος για παρέα με φίλους/οικογένειες, εξερεύνηση, ψυχαγωγία, μάθηση και το πιο σημαντικό είναι συνεπές με την τεράστια εξέλιξη και ανάπτυξη για τα επόμενα χρόνια. Δεν είναι απλώς ένα παιχνίδι, είναι ένα μέρος. Ένα εικονικό σύμπαν.</a:t>
            </a:r>
            <a:endParaRPr lang="en-US" sz="1800" dirty="0"/>
          </a:p>
        </p:txBody>
      </p:sp>
      <p:sp>
        <p:nvSpPr>
          <p:cNvPr id="12" name="Google Shape;11;p2">
            <a:extLst>
              <a:ext uri="{FF2B5EF4-FFF2-40B4-BE49-F238E27FC236}">
                <a16:creationId xmlns:a16="http://schemas.microsoft.com/office/drawing/2014/main" id="{FD468994-1341-4F6E-91EF-396890BB8112}"/>
              </a:ext>
            </a:extLst>
          </p:cNvPr>
          <p:cNvSpPr/>
          <p:nvPr/>
        </p:nvSpPr>
        <p:spPr>
          <a:xfrm rot="19800010">
            <a:off x="-957180" y="4698164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93F3EF3E-1134-47F1-B370-F86F36D248DC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03;p69">
            <a:extLst>
              <a:ext uri="{FF2B5EF4-FFF2-40B4-BE49-F238E27FC236}">
                <a16:creationId xmlns:a16="http://schemas.microsoft.com/office/drawing/2014/main" id="{48F68862-6F37-4724-B799-6EFE201FD98E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104;p69">
            <a:extLst>
              <a:ext uri="{FF2B5EF4-FFF2-40B4-BE49-F238E27FC236}">
                <a16:creationId xmlns:a16="http://schemas.microsoft.com/office/drawing/2014/main" id="{B92335A9-1CDE-4CF0-9E6F-EFE5EF5EA80C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106;p69">
            <a:extLst>
              <a:ext uri="{FF2B5EF4-FFF2-40B4-BE49-F238E27FC236}">
                <a16:creationId xmlns:a16="http://schemas.microsoft.com/office/drawing/2014/main" id="{931E51D9-EC56-45B0-B63F-582E87625A0A}"/>
              </a:ext>
            </a:extLst>
          </p:cNvPr>
          <p:cNvSpPr/>
          <p:nvPr/>
        </p:nvSpPr>
        <p:spPr>
          <a:xfrm>
            <a:off x="7761745" y="495261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2107;p69">
            <a:extLst>
              <a:ext uri="{FF2B5EF4-FFF2-40B4-BE49-F238E27FC236}">
                <a16:creationId xmlns:a16="http://schemas.microsoft.com/office/drawing/2014/main" id="{97100B24-D1A9-4632-90AA-9F9835C9FEBB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3075C54-F3FC-446B-B03F-ACA592B05C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20377" b="20377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BCB1B02-8D9B-48CE-85B6-FB45CC123695}"/>
              </a:ext>
            </a:extLst>
          </p:cNvPr>
          <p:cNvGrpSpPr/>
          <p:nvPr/>
        </p:nvGrpSpPr>
        <p:grpSpPr>
          <a:xfrm rot="10573177">
            <a:off x="318950" y="3529369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99EF53-57EC-4E67-AC00-2CEB6842E1AC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6" name="Google Shape;658;p48">
                <a:extLst>
                  <a:ext uri="{FF2B5EF4-FFF2-40B4-BE49-F238E27FC236}">
                    <a16:creationId xmlns:a16="http://schemas.microsoft.com/office/drawing/2014/main" id="{EEFE0F60-A4EE-4582-B636-769C62A5B515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59;p48">
                <a:extLst>
                  <a:ext uri="{FF2B5EF4-FFF2-40B4-BE49-F238E27FC236}">
                    <a16:creationId xmlns:a16="http://schemas.microsoft.com/office/drawing/2014/main" id="{30FE21F0-8ADA-4F9F-8C54-726AA374E6DC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660;p48">
                <a:extLst>
                  <a:ext uri="{FF2B5EF4-FFF2-40B4-BE49-F238E27FC236}">
                    <a16:creationId xmlns:a16="http://schemas.microsoft.com/office/drawing/2014/main" id="{E7460A84-1D55-4F93-B1C5-38CEDD942A95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661;p48">
              <a:extLst>
                <a:ext uri="{FF2B5EF4-FFF2-40B4-BE49-F238E27FC236}">
                  <a16:creationId xmlns:a16="http://schemas.microsoft.com/office/drawing/2014/main" id="{C83C80E7-6E96-4FDA-B15C-12AA10675ABF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4122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Survival Horror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6B16C-D386-4D96-ACB6-325A0BCCA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Phasmophobia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17FD9-742C-440A-B729-E1EC813A1E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Co-op horror Survival FPP</a:t>
            </a:r>
          </a:p>
          <a:p>
            <a:r>
              <a:rPr lang="en-US" dirty="0"/>
              <a:t>Explore/Investigate</a:t>
            </a:r>
          </a:p>
          <a:p>
            <a:r>
              <a:rPr lang="en-US" dirty="0"/>
              <a:t>Puzzle</a:t>
            </a:r>
          </a:p>
          <a:p>
            <a:r>
              <a:rPr lang="en-US" dirty="0"/>
              <a:t>Entertainment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67A5-90D5-46DB-BAD8-98F8DD093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forewarned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138FF-B752-469D-8759-A14849F8C5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Co-op horror Survival FPP</a:t>
            </a:r>
          </a:p>
          <a:p>
            <a:r>
              <a:rPr lang="en-US" dirty="0"/>
              <a:t>Explore/Investigate</a:t>
            </a:r>
          </a:p>
          <a:p>
            <a:r>
              <a:rPr lang="en-US" dirty="0"/>
              <a:t>Puzzle</a:t>
            </a:r>
          </a:p>
          <a:p>
            <a:r>
              <a:rPr lang="en-US" dirty="0"/>
              <a:t>Entertainment</a:t>
            </a:r>
          </a:p>
          <a:p>
            <a:endParaRPr lang="en-US" dirty="0"/>
          </a:p>
        </p:txBody>
      </p:sp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ED6147FD-E1FE-4CB5-9F7E-02FE701DAE04}"/>
              </a:ext>
            </a:extLst>
          </p:cNvPr>
          <p:cNvSpPr/>
          <p:nvPr/>
        </p:nvSpPr>
        <p:spPr>
          <a:xfrm rot="17650850">
            <a:off x="-766343" y="4707252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;p2">
            <a:extLst>
              <a:ext uri="{FF2B5EF4-FFF2-40B4-BE49-F238E27FC236}">
                <a16:creationId xmlns:a16="http://schemas.microsoft.com/office/drawing/2014/main" id="{AF5E3706-6350-4F4C-9995-60E90807621D}"/>
              </a:ext>
            </a:extLst>
          </p:cNvPr>
          <p:cNvSpPr/>
          <p:nvPr/>
        </p:nvSpPr>
        <p:spPr>
          <a:xfrm rot="21361918">
            <a:off x="9949686" y="-828586"/>
            <a:ext cx="3431226" cy="3442676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26EFE8-8E27-4F36-97FC-6CABEF950E54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10" name="Google Shape;802;p51">
              <a:extLst>
                <a:ext uri="{FF2B5EF4-FFF2-40B4-BE49-F238E27FC236}">
                  <a16:creationId xmlns:a16="http://schemas.microsoft.com/office/drawing/2014/main" id="{C0C31E2B-4F64-489E-BCDB-C17587342A62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7" name="Google Shape;803;p51">
                <a:extLst>
                  <a:ext uri="{FF2B5EF4-FFF2-40B4-BE49-F238E27FC236}">
                    <a16:creationId xmlns:a16="http://schemas.microsoft.com/office/drawing/2014/main" id="{733173BB-D127-4486-A93F-6C0290C7FD87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4;p51">
                <a:extLst>
                  <a:ext uri="{FF2B5EF4-FFF2-40B4-BE49-F238E27FC236}">
                    <a16:creationId xmlns:a16="http://schemas.microsoft.com/office/drawing/2014/main" id="{DB310A12-1347-4D60-9579-806CE8BDCBF0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5;p51">
                <a:extLst>
                  <a:ext uri="{FF2B5EF4-FFF2-40B4-BE49-F238E27FC236}">
                    <a16:creationId xmlns:a16="http://schemas.microsoft.com/office/drawing/2014/main" id="{5C82FC8F-71BF-4260-801C-8D95A67ADD13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06;p51">
                <a:extLst>
                  <a:ext uri="{FF2B5EF4-FFF2-40B4-BE49-F238E27FC236}">
                    <a16:creationId xmlns:a16="http://schemas.microsoft.com/office/drawing/2014/main" id="{A24A8120-6E83-4304-9517-A00CF2D15935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07;p51">
                <a:extLst>
                  <a:ext uri="{FF2B5EF4-FFF2-40B4-BE49-F238E27FC236}">
                    <a16:creationId xmlns:a16="http://schemas.microsoft.com/office/drawing/2014/main" id="{198BB409-9D51-4321-B6C9-902AA58305AD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08;p51">
                <a:extLst>
                  <a:ext uri="{FF2B5EF4-FFF2-40B4-BE49-F238E27FC236}">
                    <a16:creationId xmlns:a16="http://schemas.microsoft.com/office/drawing/2014/main" id="{10CB89FB-B56E-4844-B766-540CA56EC429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9;p51">
                <a:extLst>
                  <a:ext uri="{FF2B5EF4-FFF2-40B4-BE49-F238E27FC236}">
                    <a16:creationId xmlns:a16="http://schemas.microsoft.com/office/drawing/2014/main" id="{8C41E988-C368-4C2E-96FE-8A72371FBE5E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0;p51">
                <a:extLst>
                  <a:ext uri="{FF2B5EF4-FFF2-40B4-BE49-F238E27FC236}">
                    <a16:creationId xmlns:a16="http://schemas.microsoft.com/office/drawing/2014/main" id="{6D3BA849-5838-4958-8911-3C05AC4FCEB9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1;p51">
                <a:extLst>
                  <a:ext uri="{FF2B5EF4-FFF2-40B4-BE49-F238E27FC236}">
                    <a16:creationId xmlns:a16="http://schemas.microsoft.com/office/drawing/2014/main" id="{68DB3609-7061-4E4A-AF2F-858F362D40DB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2;p51">
                <a:extLst>
                  <a:ext uri="{FF2B5EF4-FFF2-40B4-BE49-F238E27FC236}">
                    <a16:creationId xmlns:a16="http://schemas.microsoft.com/office/drawing/2014/main" id="{C4998EF7-7933-4ECD-AA8A-F15E64AA5415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3;p51">
                <a:extLst>
                  <a:ext uri="{FF2B5EF4-FFF2-40B4-BE49-F238E27FC236}">
                    <a16:creationId xmlns:a16="http://schemas.microsoft.com/office/drawing/2014/main" id="{59F701B0-C794-4A2B-A02C-E582BD514A75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4;p51">
                <a:extLst>
                  <a:ext uri="{FF2B5EF4-FFF2-40B4-BE49-F238E27FC236}">
                    <a16:creationId xmlns:a16="http://schemas.microsoft.com/office/drawing/2014/main" id="{87F1DB29-C515-474B-987F-2D80E7B162F1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5;p51">
                <a:extLst>
                  <a:ext uri="{FF2B5EF4-FFF2-40B4-BE49-F238E27FC236}">
                    <a16:creationId xmlns:a16="http://schemas.microsoft.com/office/drawing/2014/main" id="{B90E9036-9B35-47C3-B628-2C55B04EF934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6;p51">
                <a:extLst>
                  <a:ext uri="{FF2B5EF4-FFF2-40B4-BE49-F238E27FC236}">
                    <a16:creationId xmlns:a16="http://schemas.microsoft.com/office/drawing/2014/main" id="{4D6ED763-458A-4D9A-A1E9-E7A7ED1D4734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7;p51">
                <a:extLst>
                  <a:ext uri="{FF2B5EF4-FFF2-40B4-BE49-F238E27FC236}">
                    <a16:creationId xmlns:a16="http://schemas.microsoft.com/office/drawing/2014/main" id="{905522C9-9F61-4B35-A6C9-246FB380E91F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8;p51">
                <a:extLst>
                  <a:ext uri="{FF2B5EF4-FFF2-40B4-BE49-F238E27FC236}">
                    <a16:creationId xmlns:a16="http://schemas.microsoft.com/office/drawing/2014/main" id="{9E1B00FD-4ACD-4C80-920E-34956971C55A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9;p51">
                <a:extLst>
                  <a:ext uri="{FF2B5EF4-FFF2-40B4-BE49-F238E27FC236}">
                    <a16:creationId xmlns:a16="http://schemas.microsoft.com/office/drawing/2014/main" id="{7131DA82-8270-45B6-95EE-6814E5E56D45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0;p51">
                <a:extLst>
                  <a:ext uri="{FF2B5EF4-FFF2-40B4-BE49-F238E27FC236}">
                    <a16:creationId xmlns:a16="http://schemas.microsoft.com/office/drawing/2014/main" id="{97BB2906-AD14-4FBE-97AC-CAC9E804E517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1;p51">
                <a:extLst>
                  <a:ext uri="{FF2B5EF4-FFF2-40B4-BE49-F238E27FC236}">
                    <a16:creationId xmlns:a16="http://schemas.microsoft.com/office/drawing/2014/main" id="{DB0C995F-885B-4A17-AFD8-AE55955050FB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2;p51">
                <a:extLst>
                  <a:ext uri="{FF2B5EF4-FFF2-40B4-BE49-F238E27FC236}">
                    <a16:creationId xmlns:a16="http://schemas.microsoft.com/office/drawing/2014/main" id="{8072007A-0689-4AA2-B876-CA11609407F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3;p51">
                <a:extLst>
                  <a:ext uri="{FF2B5EF4-FFF2-40B4-BE49-F238E27FC236}">
                    <a16:creationId xmlns:a16="http://schemas.microsoft.com/office/drawing/2014/main" id="{5DF5205E-7F50-436C-A235-10E78C24A71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24;p51">
                <a:extLst>
                  <a:ext uri="{FF2B5EF4-FFF2-40B4-BE49-F238E27FC236}">
                    <a16:creationId xmlns:a16="http://schemas.microsoft.com/office/drawing/2014/main" id="{0CF28699-55C6-406A-BFEB-FE2077D8CABB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5;p51">
                <a:extLst>
                  <a:ext uri="{FF2B5EF4-FFF2-40B4-BE49-F238E27FC236}">
                    <a16:creationId xmlns:a16="http://schemas.microsoft.com/office/drawing/2014/main" id="{E53F1C01-F870-47E2-B826-C52CE96B7373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6;p51">
                <a:extLst>
                  <a:ext uri="{FF2B5EF4-FFF2-40B4-BE49-F238E27FC236}">
                    <a16:creationId xmlns:a16="http://schemas.microsoft.com/office/drawing/2014/main" id="{AF5E4A2E-C910-4E78-BB3F-3D5FC84CDCDD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7;p51">
                <a:extLst>
                  <a:ext uri="{FF2B5EF4-FFF2-40B4-BE49-F238E27FC236}">
                    <a16:creationId xmlns:a16="http://schemas.microsoft.com/office/drawing/2014/main" id="{9C2BE4F5-9539-4AA1-9763-BE345AE65133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D5D5E9-E6BF-47EC-8047-935916FA5AE9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2" name="Google Shape;663;p48">
                <a:extLst>
                  <a:ext uri="{FF2B5EF4-FFF2-40B4-BE49-F238E27FC236}">
                    <a16:creationId xmlns:a16="http://schemas.microsoft.com/office/drawing/2014/main" id="{2926FAB3-34B4-4DB5-8B1C-FC3AD380CAC1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64;p48">
                <a:extLst>
                  <a:ext uri="{FF2B5EF4-FFF2-40B4-BE49-F238E27FC236}">
                    <a16:creationId xmlns:a16="http://schemas.microsoft.com/office/drawing/2014/main" id="{8D11F3E9-D625-4C87-9AAB-F8C9B1C60136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65;p48">
                <a:extLst>
                  <a:ext uri="{FF2B5EF4-FFF2-40B4-BE49-F238E27FC236}">
                    <a16:creationId xmlns:a16="http://schemas.microsoft.com/office/drawing/2014/main" id="{71F8C657-6600-4577-9FF1-7D194C1977C3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66;p48">
                <a:extLst>
                  <a:ext uri="{FF2B5EF4-FFF2-40B4-BE49-F238E27FC236}">
                    <a16:creationId xmlns:a16="http://schemas.microsoft.com/office/drawing/2014/main" id="{34E55F53-70A5-40A5-B53C-77E93724E89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67;p48">
                <a:extLst>
                  <a:ext uri="{FF2B5EF4-FFF2-40B4-BE49-F238E27FC236}">
                    <a16:creationId xmlns:a16="http://schemas.microsoft.com/office/drawing/2014/main" id="{A954ADE6-4C98-49C7-8088-AB374A38AFAA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68;p48">
                <a:extLst>
                  <a:ext uri="{FF2B5EF4-FFF2-40B4-BE49-F238E27FC236}">
                    <a16:creationId xmlns:a16="http://schemas.microsoft.com/office/drawing/2014/main" id="{80A4D56D-7D3A-471E-ABCA-FF3722FD410A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669;p48">
                <a:extLst>
                  <a:ext uri="{FF2B5EF4-FFF2-40B4-BE49-F238E27FC236}">
                    <a16:creationId xmlns:a16="http://schemas.microsoft.com/office/drawing/2014/main" id="{492CE6E2-F0CF-49DC-8312-2F3A91CA6DB4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0;p48">
                <a:extLst>
                  <a:ext uri="{FF2B5EF4-FFF2-40B4-BE49-F238E27FC236}">
                    <a16:creationId xmlns:a16="http://schemas.microsoft.com/office/drawing/2014/main" id="{A3F6A8BE-511E-43CC-ABF0-C9D9DE2EFF79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1;p48">
                <a:extLst>
                  <a:ext uri="{FF2B5EF4-FFF2-40B4-BE49-F238E27FC236}">
                    <a16:creationId xmlns:a16="http://schemas.microsoft.com/office/drawing/2014/main" id="{B04D7669-913A-41B5-BD80-0022A6E81F64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2;p48">
                <a:extLst>
                  <a:ext uri="{FF2B5EF4-FFF2-40B4-BE49-F238E27FC236}">
                    <a16:creationId xmlns:a16="http://schemas.microsoft.com/office/drawing/2014/main" id="{1794522E-5247-404C-92AD-B8BDE8DCA385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3;p48">
                <a:extLst>
                  <a:ext uri="{FF2B5EF4-FFF2-40B4-BE49-F238E27FC236}">
                    <a16:creationId xmlns:a16="http://schemas.microsoft.com/office/drawing/2014/main" id="{3736E37B-984F-43FC-A823-28F1A097701D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4;p48">
                <a:extLst>
                  <a:ext uri="{FF2B5EF4-FFF2-40B4-BE49-F238E27FC236}">
                    <a16:creationId xmlns:a16="http://schemas.microsoft.com/office/drawing/2014/main" id="{B3996EDB-F110-4493-B2F8-80BDDC6CD8C0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5;p48">
                <a:extLst>
                  <a:ext uri="{FF2B5EF4-FFF2-40B4-BE49-F238E27FC236}">
                    <a16:creationId xmlns:a16="http://schemas.microsoft.com/office/drawing/2014/main" id="{B74F76B7-E725-421C-8C2B-EF0078665096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6;p48">
                <a:extLst>
                  <a:ext uri="{FF2B5EF4-FFF2-40B4-BE49-F238E27FC236}">
                    <a16:creationId xmlns:a16="http://schemas.microsoft.com/office/drawing/2014/main" id="{D59E5AD5-6D7C-49B7-BBFE-3B369441D9B9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7;p48">
                <a:extLst>
                  <a:ext uri="{FF2B5EF4-FFF2-40B4-BE49-F238E27FC236}">
                    <a16:creationId xmlns:a16="http://schemas.microsoft.com/office/drawing/2014/main" id="{8EAB4DF8-D333-44B0-B113-DE46FF033F17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8;p48">
                <a:extLst>
                  <a:ext uri="{FF2B5EF4-FFF2-40B4-BE49-F238E27FC236}">
                    <a16:creationId xmlns:a16="http://schemas.microsoft.com/office/drawing/2014/main" id="{5446699D-5CBC-413D-9054-E2E8C88B6964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9;p48">
                <a:extLst>
                  <a:ext uri="{FF2B5EF4-FFF2-40B4-BE49-F238E27FC236}">
                    <a16:creationId xmlns:a16="http://schemas.microsoft.com/office/drawing/2014/main" id="{5A38A283-6147-4255-9D34-AD9C03538462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0;p48">
                <a:extLst>
                  <a:ext uri="{FF2B5EF4-FFF2-40B4-BE49-F238E27FC236}">
                    <a16:creationId xmlns:a16="http://schemas.microsoft.com/office/drawing/2014/main" id="{138BA0D3-D1CA-437D-AA7B-239D111AB2FB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1;p48">
                <a:extLst>
                  <a:ext uri="{FF2B5EF4-FFF2-40B4-BE49-F238E27FC236}">
                    <a16:creationId xmlns:a16="http://schemas.microsoft.com/office/drawing/2014/main" id="{93C8D7FC-7C7A-4AFC-A352-0EBD3BB6BD00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2;p48">
                <a:extLst>
                  <a:ext uri="{FF2B5EF4-FFF2-40B4-BE49-F238E27FC236}">
                    <a16:creationId xmlns:a16="http://schemas.microsoft.com/office/drawing/2014/main" id="{423B88DA-FA6C-4957-86F3-1150AF72FA31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3;p48">
                <a:extLst>
                  <a:ext uri="{FF2B5EF4-FFF2-40B4-BE49-F238E27FC236}">
                    <a16:creationId xmlns:a16="http://schemas.microsoft.com/office/drawing/2014/main" id="{82B191C1-CCFC-48BC-99C9-A61FD0E8B409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684;p48">
                <a:extLst>
                  <a:ext uri="{FF2B5EF4-FFF2-40B4-BE49-F238E27FC236}">
                    <a16:creationId xmlns:a16="http://schemas.microsoft.com/office/drawing/2014/main" id="{F9F1ED93-67A9-460E-8C95-9BBE53ABA458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85;p48">
                <a:extLst>
                  <a:ext uri="{FF2B5EF4-FFF2-40B4-BE49-F238E27FC236}">
                    <a16:creationId xmlns:a16="http://schemas.microsoft.com/office/drawing/2014/main" id="{D04A01AA-6C9F-43DA-9091-D6CC38737A64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6;p48">
                <a:extLst>
                  <a:ext uri="{FF2B5EF4-FFF2-40B4-BE49-F238E27FC236}">
                    <a16:creationId xmlns:a16="http://schemas.microsoft.com/office/drawing/2014/main" id="{E7819AB2-3B4A-474D-9BF1-14DAEC41BD40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7;p48">
                <a:extLst>
                  <a:ext uri="{FF2B5EF4-FFF2-40B4-BE49-F238E27FC236}">
                    <a16:creationId xmlns:a16="http://schemas.microsoft.com/office/drawing/2014/main" id="{8AAF801E-55CF-4FB8-BE17-80F45BFC463F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2103;p69">
            <a:extLst>
              <a:ext uri="{FF2B5EF4-FFF2-40B4-BE49-F238E27FC236}">
                <a16:creationId xmlns:a16="http://schemas.microsoft.com/office/drawing/2014/main" id="{4CBD5917-7B1D-4A41-A5CC-B1B4AA0A3F56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04;p69">
            <a:extLst>
              <a:ext uri="{FF2B5EF4-FFF2-40B4-BE49-F238E27FC236}">
                <a16:creationId xmlns:a16="http://schemas.microsoft.com/office/drawing/2014/main" id="{FDE3D2B9-7EDF-4D5E-809B-2356C0458293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5;p69">
            <a:extLst>
              <a:ext uri="{FF2B5EF4-FFF2-40B4-BE49-F238E27FC236}">
                <a16:creationId xmlns:a16="http://schemas.microsoft.com/office/drawing/2014/main" id="{47698A9C-E127-4949-B2F5-C13B35E049B3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106;p69">
            <a:extLst>
              <a:ext uri="{FF2B5EF4-FFF2-40B4-BE49-F238E27FC236}">
                <a16:creationId xmlns:a16="http://schemas.microsoft.com/office/drawing/2014/main" id="{3CA62A14-E03F-47C0-B20F-9473FF63AF69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07;p69">
            <a:extLst>
              <a:ext uri="{FF2B5EF4-FFF2-40B4-BE49-F238E27FC236}">
                <a16:creationId xmlns:a16="http://schemas.microsoft.com/office/drawing/2014/main" id="{BE95ECAD-F7E5-40BF-AA8E-E310C41E445C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39;p69">
            <a:extLst>
              <a:ext uri="{FF2B5EF4-FFF2-40B4-BE49-F238E27FC236}">
                <a16:creationId xmlns:a16="http://schemas.microsoft.com/office/drawing/2014/main" id="{EE884736-F7CA-4E86-AB36-68D394A4B76D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12EF4F-659B-49EF-AACC-B273F81C8E3C}"/>
              </a:ext>
            </a:extLst>
          </p:cNvPr>
          <p:cNvGrpSpPr/>
          <p:nvPr/>
        </p:nvGrpSpPr>
        <p:grpSpPr>
          <a:xfrm flipH="1">
            <a:off x="1078666" y="1753686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4EE0F1A-4E89-4D51-9770-0F21E63557F1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7" name="Google Shape;658;p48">
                <a:extLst>
                  <a:ext uri="{FF2B5EF4-FFF2-40B4-BE49-F238E27FC236}">
                    <a16:creationId xmlns:a16="http://schemas.microsoft.com/office/drawing/2014/main" id="{75F9BC87-B2A4-4E8F-B17B-9D58CBD1049F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59;p48">
                <a:extLst>
                  <a:ext uri="{FF2B5EF4-FFF2-40B4-BE49-F238E27FC236}">
                    <a16:creationId xmlns:a16="http://schemas.microsoft.com/office/drawing/2014/main" id="{4D1216B6-9C5B-401D-8B36-045B3C44AE4E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660;p48">
                <a:extLst>
                  <a:ext uri="{FF2B5EF4-FFF2-40B4-BE49-F238E27FC236}">
                    <a16:creationId xmlns:a16="http://schemas.microsoft.com/office/drawing/2014/main" id="{5874EB9A-6AD5-4279-AD6E-F7F606F50F70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" name="Google Shape;661;p48">
              <a:extLst>
                <a:ext uri="{FF2B5EF4-FFF2-40B4-BE49-F238E27FC236}">
                  <a16:creationId xmlns:a16="http://schemas.microsoft.com/office/drawing/2014/main" id="{D253CB67-EA3A-40A7-80DB-E9BCA121D9DC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3358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Metaverse concept (2)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AAD1621-E19C-456F-B514-38358BAFA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739185"/>
              </p:ext>
            </p:extLst>
          </p:nvPr>
        </p:nvGraphicFramePr>
        <p:xfrm>
          <a:off x="2804017" y="1594954"/>
          <a:ext cx="6583966" cy="438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Google Shape;1714;p63">
            <a:extLst>
              <a:ext uri="{FF2B5EF4-FFF2-40B4-BE49-F238E27FC236}">
                <a16:creationId xmlns:a16="http://schemas.microsoft.com/office/drawing/2014/main" id="{90841E9E-7EEA-44D5-8A38-DA47B515C8A9}"/>
              </a:ext>
            </a:extLst>
          </p:cNvPr>
          <p:cNvSpPr txBox="1">
            <a:spLocks/>
          </p:cNvSpPr>
          <p:nvPr/>
        </p:nvSpPr>
        <p:spPr>
          <a:xfrm>
            <a:off x="6317647" y="5669881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kern="0" dirty="0">
                <a:solidFill>
                  <a:srgbClr val="D5FA68"/>
                </a:solidFill>
              </a:rPr>
              <a:t>Its not about the numbers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A0E669F5-FA3A-4F59-B001-D933A11CB47D}"/>
              </a:ext>
            </a:extLst>
          </p:cNvPr>
          <p:cNvSpPr/>
          <p:nvPr/>
        </p:nvSpPr>
        <p:spPr>
          <a:xfrm rot="17650850">
            <a:off x="-766343" y="4707252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27EB92BD-3CE8-4229-A8F8-499F755B7B03}"/>
              </a:ext>
            </a:extLst>
          </p:cNvPr>
          <p:cNvSpPr/>
          <p:nvPr/>
        </p:nvSpPr>
        <p:spPr>
          <a:xfrm rot="21361918">
            <a:off x="9949686" y="-828586"/>
            <a:ext cx="3431226" cy="3442676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3F19A8-D7F3-41CB-A8AA-6A2FC3624F5C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8" name="Google Shape;802;p51">
              <a:extLst>
                <a:ext uri="{FF2B5EF4-FFF2-40B4-BE49-F238E27FC236}">
                  <a16:creationId xmlns:a16="http://schemas.microsoft.com/office/drawing/2014/main" id="{11273DBF-9E99-4FA6-A6EA-77A914B60A67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7" name="Google Shape;803;p51">
                <a:extLst>
                  <a:ext uri="{FF2B5EF4-FFF2-40B4-BE49-F238E27FC236}">
                    <a16:creationId xmlns:a16="http://schemas.microsoft.com/office/drawing/2014/main" id="{D1C4DD4C-4DE0-4990-8278-2C43222A1344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4;p51">
                <a:extLst>
                  <a:ext uri="{FF2B5EF4-FFF2-40B4-BE49-F238E27FC236}">
                    <a16:creationId xmlns:a16="http://schemas.microsoft.com/office/drawing/2014/main" id="{D5DCDD84-5A4B-40D4-8C73-1361C9D61F26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5;p51">
                <a:extLst>
                  <a:ext uri="{FF2B5EF4-FFF2-40B4-BE49-F238E27FC236}">
                    <a16:creationId xmlns:a16="http://schemas.microsoft.com/office/drawing/2014/main" id="{4E1374A6-15C6-4F8B-839C-4472E7D6DBB2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06;p51">
                <a:extLst>
                  <a:ext uri="{FF2B5EF4-FFF2-40B4-BE49-F238E27FC236}">
                    <a16:creationId xmlns:a16="http://schemas.microsoft.com/office/drawing/2014/main" id="{F9D28621-E0ED-4AF4-80CE-42CDF6E72C2F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07;p51">
                <a:extLst>
                  <a:ext uri="{FF2B5EF4-FFF2-40B4-BE49-F238E27FC236}">
                    <a16:creationId xmlns:a16="http://schemas.microsoft.com/office/drawing/2014/main" id="{440875BD-4FC4-4A5F-82EF-65CE9588CB75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08;p51">
                <a:extLst>
                  <a:ext uri="{FF2B5EF4-FFF2-40B4-BE49-F238E27FC236}">
                    <a16:creationId xmlns:a16="http://schemas.microsoft.com/office/drawing/2014/main" id="{BCD293A4-174B-4235-9CB7-E77980F546BA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9;p51">
                <a:extLst>
                  <a:ext uri="{FF2B5EF4-FFF2-40B4-BE49-F238E27FC236}">
                    <a16:creationId xmlns:a16="http://schemas.microsoft.com/office/drawing/2014/main" id="{EB130C6B-DB26-4BCC-AEE7-A4E6E348F7F0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0;p51">
                <a:extLst>
                  <a:ext uri="{FF2B5EF4-FFF2-40B4-BE49-F238E27FC236}">
                    <a16:creationId xmlns:a16="http://schemas.microsoft.com/office/drawing/2014/main" id="{324A197E-F031-4531-A2C0-7769A7B83083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1;p51">
                <a:extLst>
                  <a:ext uri="{FF2B5EF4-FFF2-40B4-BE49-F238E27FC236}">
                    <a16:creationId xmlns:a16="http://schemas.microsoft.com/office/drawing/2014/main" id="{42F2E4F4-4822-41D1-9D20-72DCCACFBBC4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2;p51">
                <a:extLst>
                  <a:ext uri="{FF2B5EF4-FFF2-40B4-BE49-F238E27FC236}">
                    <a16:creationId xmlns:a16="http://schemas.microsoft.com/office/drawing/2014/main" id="{15F7F201-99BE-4BBF-B540-3A477A14CE51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3;p51">
                <a:extLst>
                  <a:ext uri="{FF2B5EF4-FFF2-40B4-BE49-F238E27FC236}">
                    <a16:creationId xmlns:a16="http://schemas.microsoft.com/office/drawing/2014/main" id="{E1710006-8351-48E3-85FD-41CAB7435117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4;p51">
                <a:extLst>
                  <a:ext uri="{FF2B5EF4-FFF2-40B4-BE49-F238E27FC236}">
                    <a16:creationId xmlns:a16="http://schemas.microsoft.com/office/drawing/2014/main" id="{53E63302-07B5-44C8-8C0C-FED982A6D730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5;p51">
                <a:extLst>
                  <a:ext uri="{FF2B5EF4-FFF2-40B4-BE49-F238E27FC236}">
                    <a16:creationId xmlns:a16="http://schemas.microsoft.com/office/drawing/2014/main" id="{9E2B57D6-394F-42DF-BE55-5C3AB139A7F1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6;p51">
                <a:extLst>
                  <a:ext uri="{FF2B5EF4-FFF2-40B4-BE49-F238E27FC236}">
                    <a16:creationId xmlns:a16="http://schemas.microsoft.com/office/drawing/2014/main" id="{1B246A47-B882-4219-8486-79913D5E4A08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7;p51">
                <a:extLst>
                  <a:ext uri="{FF2B5EF4-FFF2-40B4-BE49-F238E27FC236}">
                    <a16:creationId xmlns:a16="http://schemas.microsoft.com/office/drawing/2014/main" id="{477CF51C-A8BB-45D0-9FA7-640BFF173C07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8;p51">
                <a:extLst>
                  <a:ext uri="{FF2B5EF4-FFF2-40B4-BE49-F238E27FC236}">
                    <a16:creationId xmlns:a16="http://schemas.microsoft.com/office/drawing/2014/main" id="{E5992995-EE3C-4EB0-806F-E5978249C26B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9;p51">
                <a:extLst>
                  <a:ext uri="{FF2B5EF4-FFF2-40B4-BE49-F238E27FC236}">
                    <a16:creationId xmlns:a16="http://schemas.microsoft.com/office/drawing/2014/main" id="{F6E6F50E-7A2E-4572-869D-CAB42B315470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0;p51">
                <a:extLst>
                  <a:ext uri="{FF2B5EF4-FFF2-40B4-BE49-F238E27FC236}">
                    <a16:creationId xmlns:a16="http://schemas.microsoft.com/office/drawing/2014/main" id="{0C8A251B-396B-4BAB-AE71-9554D8DF493A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1;p51">
                <a:extLst>
                  <a:ext uri="{FF2B5EF4-FFF2-40B4-BE49-F238E27FC236}">
                    <a16:creationId xmlns:a16="http://schemas.microsoft.com/office/drawing/2014/main" id="{4ECBEE63-6E22-4CA5-9592-64F4586C1629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2;p51">
                <a:extLst>
                  <a:ext uri="{FF2B5EF4-FFF2-40B4-BE49-F238E27FC236}">
                    <a16:creationId xmlns:a16="http://schemas.microsoft.com/office/drawing/2014/main" id="{51D056E6-C7E9-4685-9378-62A0E21A9C28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3;p51">
                <a:extLst>
                  <a:ext uri="{FF2B5EF4-FFF2-40B4-BE49-F238E27FC236}">
                    <a16:creationId xmlns:a16="http://schemas.microsoft.com/office/drawing/2014/main" id="{C7CB1F48-BEC5-4E17-AF3F-37169DD2AC5B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24;p51">
                <a:extLst>
                  <a:ext uri="{FF2B5EF4-FFF2-40B4-BE49-F238E27FC236}">
                    <a16:creationId xmlns:a16="http://schemas.microsoft.com/office/drawing/2014/main" id="{8D744C6F-FC70-48A1-A162-D381DD536794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5;p51">
                <a:extLst>
                  <a:ext uri="{FF2B5EF4-FFF2-40B4-BE49-F238E27FC236}">
                    <a16:creationId xmlns:a16="http://schemas.microsoft.com/office/drawing/2014/main" id="{5121377A-34FB-488A-814C-D51F85F418C2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6;p51">
                <a:extLst>
                  <a:ext uri="{FF2B5EF4-FFF2-40B4-BE49-F238E27FC236}">
                    <a16:creationId xmlns:a16="http://schemas.microsoft.com/office/drawing/2014/main" id="{50683ED4-7399-4B06-862A-8DB150CD5EB6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7;p51">
                <a:extLst>
                  <a:ext uri="{FF2B5EF4-FFF2-40B4-BE49-F238E27FC236}">
                    <a16:creationId xmlns:a16="http://schemas.microsoft.com/office/drawing/2014/main" id="{DCD94F6F-6D7B-4933-96F5-95A4A57D34D5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232E43-10D0-42F1-B2AB-EAC0031C198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0" name="Google Shape;663;p48">
                <a:extLst>
                  <a:ext uri="{FF2B5EF4-FFF2-40B4-BE49-F238E27FC236}">
                    <a16:creationId xmlns:a16="http://schemas.microsoft.com/office/drawing/2014/main" id="{720DA236-91FC-40BC-AE17-CEFD0C105741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4;p48">
                <a:extLst>
                  <a:ext uri="{FF2B5EF4-FFF2-40B4-BE49-F238E27FC236}">
                    <a16:creationId xmlns:a16="http://schemas.microsoft.com/office/drawing/2014/main" id="{47D82347-9559-44B8-AF95-7DEBE6109E5D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5;p48">
                <a:extLst>
                  <a:ext uri="{FF2B5EF4-FFF2-40B4-BE49-F238E27FC236}">
                    <a16:creationId xmlns:a16="http://schemas.microsoft.com/office/drawing/2014/main" id="{C4533DD4-F4E5-494C-ABB6-168DC22AE30F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66;p48">
                <a:extLst>
                  <a:ext uri="{FF2B5EF4-FFF2-40B4-BE49-F238E27FC236}">
                    <a16:creationId xmlns:a16="http://schemas.microsoft.com/office/drawing/2014/main" id="{F0AA2493-5AC6-4BDE-B5BF-8E6AF0D2CA8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67;p48">
                <a:extLst>
                  <a:ext uri="{FF2B5EF4-FFF2-40B4-BE49-F238E27FC236}">
                    <a16:creationId xmlns:a16="http://schemas.microsoft.com/office/drawing/2014/main" id="{FC951839-CE51-470E-B7DC-3727283F8C19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68;p48">
                <a:extLst>
                  <a:ext uri="{FF2B5EF4-FFF2-40B4-BE49-F238E27FC236}">
                    <a16:creationId xmlns:a16="http://schemas.microsoft.com/office/drawing/2014/main" id="{8D4ED0C6-8856-4C5A-A1E5-6B73F4924920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669;p48">
                <a:extLst>
                  <a:ext uri="{FF2B5EF4-FFF2-40B4-BE49-F238E27FC236}">
                    <a16:creationId xmlns:a16="http://schemas.microsoft.com/office/drawing/2014/main" id="{7A81D431-9B87-4190-B461-DD39DCB03048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0;p48">
                <a:extLst>
                  <a:ext uri="{FF2B5EF4-FFF2-40B4-BE49-F238E27FC236}">
                    <a16:creationId xmlns:a16="http://schemas.microsoft.com/office/drawing/2014/main" id="{8AE9FD3E-D3CC-4F58-A25E-DF7F347421E0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1;p48">
                <a:extLst>
                  <a:ext uri="{FF2B5EF4-FFF2-40B4-BE49-F238E27FC236}">
                    <a16:creationId xmlns:a16="http://schemas.microsoft.com/office/drawing/2014/main" id="{A3346EC4-AA77-4898-8243-087B5F7EC4C2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2;p48">
                <a:extLst>
                  <a:ext uri="{FF2B5EF4-FFF2-40B4-BE49-F238E27FC236}">
                    <a16:creationId xmlns:a16="http://schemas.microsoft.com/office/drawing/2014/main" id="{C8AB0E89-BA65-4BBC-9348-AE5CF5BA2D21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3;p48">
                <a:extLst>
                  <a:ext uri="{FF2B5EF4-FFF2-40B4-BE49-F238E27FC236}">
                    <a16:creationId xmlns:a16="http://schemas.microsoft.com/office/drawing/2014/main" id="{525F3A07-DDE9-4D6C-A13B-F22C8E0E03E1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4;p48">
                <a:extLst>
                  <a:ext uri="{FF2B5EF4-FFF2-40B4-BE49-F238E27FC236}">
                    <a16:creationId xmlns:a16="http://schemas.microsoft.com/office/drawing/2014/main" id="{374375DA-D9A7-485F-AF59-2E3733A28D11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5;p48">
                <a:extLst>
                  <a:ext uri="{FF2B5EF4-FFF2-40B4-BE49-F238E27FC236}">
                    <a16:creationId xmlns:a16="http://schemas.microsoft.com/office/drawing/2014/main" id="{92CDF497-9EDC-4FCF-B2AE-AA5648C43485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6;p48">
                <a:extLst>
                  <a:ext uri="{FF2B5EF4-FFF2-40B4-BE49-F238E27FC236}">
                    <a16:creationId xmlns:a16="http://schemas.microsoft.com/office/drawing/2014/main" id="{E65D57FA-F1DB-4116-96D7-7E82C39C82FE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7;p48">
                <a:extLst>
                  <a:ext uri="{FF2B5EF4-FFF2-40B4-BE49-F238E27FC236}">
                    <a16:creationId xmlns:a16="http://schemas.microsoft.com/office/drawing/2014/main" id="{F2326D58-5394-4C51-BA4D-486801ED8BEE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8;p48">
                <a:extLst>
                  <a:ext uri="{FF2B5EF4-FFF2-40B4-BE49-F238E27FC236}">
                    <a16:creationId xmlns:a16="http://schemas.microsoft.com/office/drawing/2014/main" id="{F6942E1A-FF75-4B9F-9298-BCE70D15113F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9;p48">
                <a:extLst>
                  <a:ext uri="{FF2B5EF4-FFF2-40B4-BE49-F238E27FC236}">
                    <a16:creationId xmlns:a16="http://schemas.microsoft.com/office/drawing/2014/main" id="{701AFAB6-16A4-4BE6-B4C3-D530A544BBBB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0;p48">
                <a:extLst>
                  <a:ext uri="{FF2B5EF4-FFF2-40B4-BE49-F238E27FC236}">
                    <a16:creationId xmlns:a16="http://schemas.microsoft.com/office/drawing/2014/main" id="{6CB8528A-B255-4C87-8A80-E7654EB998C8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1;p48">
                <a:extLst>
                  <a:ext uri="{FF2B5EF4-FFF2-40B4-BE49-F238E27FC236}">
                    <a16:creationId xmlns:a16="http://schemas.microsoft.com/office/drawing/2014/main" id="{AE79E7DD-59F8-4644-8C84-440E9AB96CA9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2;p48">
                <a:extLst>
                  <a:ext uri="{FF2B5EF4-FFF2-40B4-BE49-F238E27FC236}">
                    <a16:creationId xmlns:a16="http://schemas.microsoft.com/office/drawing/2014/main" id="{F0F6853D-D478-4CD4-95E9-9B90964FEAB8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3;p48">
                <a:extLst>
                  <a:ext uri="{FF2B5EF4-FFF2-40B4-BE49-F238E27FC236}">
                    <a16:creationId xmlns:a16="http://schemas.microsoft.com/office/drawing/2014/main" id="{C64F2BF6-B523-452D-A075-B2E42B07AB47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684;p48">
                <a:extLst>
                  <a:ext uri="{FF2B5EF4-FFF2-40B4-BE49-F238E27FC236}">
                    <a16:creationId xmlns:a16="http://schemas.microsoft.com/office/drawing/2014/main" id="{C9A82F08-575A-4E7F-B90D-FF762EA2402B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85;p48">
                <a:extLst>
                  <a:ext uri="{FF2B5EF4-FFF2-40B4-BE49-F238E27FC236}">
                    <a16:creationId xmlns:a16="http://schemas.microsoft.com/office/drawing/2014/main" id="{C40C7BCD-1606-4AA1-91D4-003CF21A9ABD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6;p48">
                <a:extLst>
                  <a:ext uri="{FF2B5EF4-FFF2-40B4-BE49-F238E27FC236}">
                    <a16:creationId xmlns:a16="http://schemas.microsoft.com/office/drawing/2014/main" id="{47577F39-42F9-4BC4-849D-D0FB5AFBF480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7;p48">
                <a:extLst>
                  <a:ext uri="{FF2B5EF4-FFF2-40B4-BE49-F238E27FC236}">
                    <a16:creationId xmlns:a16="http://schemas.microsoft.com/office/drawing/2014/main" id="{CC7A3327-C50A-4461-8529-752C831FF5F5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2103;p69">
            <a:extLst>
              <a:ext uri="{FF2B5EF4-FFF2-40B4-BE49-F238E27FC236}">
                <a16:creationId xmlns:a16="http://schemas.microsoft.com/office/drawing/2014/main" id="{D65FBBEA-87F5-435C-8F40-1A61076AC351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04;p69">
            <a:extLst>
              <a:ext uri="{FF2B5EF4-FFF2-40B4-BE49-F238E27FC236}">
                <a16:creationId xmlns:a16="http://schemas.microsoft.com/office/drawing/2014/main" id="{D56F0D8B-8D51-401F-9377-AD8C3E2742C0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5;p69">
            <a:extLst>
              <a:ext uri="{FF2B5EF4-FFF2-40B4-BE49-F238E27FC236}">
                <a16:creationId xmlns:a16="http://schemas.microsoft.com/office/drawing/2014/main" id="{1020B0C4-2A29-4B25-B00B-114E861F5F66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106;p69">
            <a:extLst>
              <a:ext uri="{FF2B5EF4-FFF2-40B4-BE49-F238E27FC236}">
                <a16:creationId xmlns:a16="http://schemas.microsoft.com/office/drawing/2014/main" id="{F5CAA3B2-9121-4A01-A0A2-A0B40CFBCBE1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07;p69">
            <a:extLst>
              <a:ext uri="{FF2B5EF4-FFF2-40B4-BE49-F238E27FC236}">
                <a16:creationId xmlns:a16="http://schemas.microsoft.com/office/drawing/2014/main" id="{EA8EC17C-2791-4E63-A953-2650679C1A50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39;p69">
            <a:extLst>
              <a:ext uri="{FF2B5EF4-FFF2-40B4-BE49-F238E27FC236}">
                <a16:creationId xmlns:a16="http://schemas.microsoft.com/office/drawing/2014/main" id="{A18EC33E-BB00-4BD3-B46D-75B52BB3CFC6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3CB21FA-D5F9-4504-BEE0-199B115BB968}"/>
              </a:ext>
            </a:extLst>
          </p:cNvPr>
          <p:cNvGrpSpPr/>
          <p:nvPr/>
        </p:nvGrpSpPr>
        <p:grpSpPr>
          <a:xfrm>
            <a:off x="9701069" y="1518980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E9A443E-B5CB-4BAA-89A0-EA1D1577B9B4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1" name="Google Shape;658;p48">
                <a:extLst>
                  <a:ext uri="{FF2B5EF4-FFF2-40B4-BE49-F238E27FC236}">
                    <a16:creationId xmlns:a16="http://schemas.microsoft.com/office/drawing/2014/main" id="{9D9F0E63-02CF-4968-B07A-72C507295F05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59;p48">
                <a:extLst>
                  <a:ext uri="{FF2B5EF4-FFF2-40B4-BE49-F238E27FC236}">
                    <a16:creationId xmlns:a16="http://schemas.microsoft.com/office/drawing/2014/main" id="{E0AD2859-F3EF-4E4F-A44B-659AA6221E5E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660;p48">
                <a:extLst>
                  <a:ext uri="{FF2B5EF4-FFF2-40B4-BE49-F238E27FC236}">
                    <a16:creationId xmlns:a16="http://schemas.microsoft.com/office/drawing/2014/main" id="{C01617E1-B294-43CF-AA11-8ABAD3CD9B5D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661;p48">
              <a:extLst>
                <a:ext uri="{FF2B5EF4-FFF2-40B4-BE49-F238E27FC236}">
                  <a16:creationId xmlns:a16="http://schemas.microsoft.com/office/drawing/2014/main" id="{C69B3678-4E95-4B3D-B2A0-3F700CBE5890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28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Survival Horror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6B16C-D386-4D96-ACB6-325A0BCCA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Phasmophobia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17FD9-742C-440A-B729-E1EC813A1E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VR</a:t>
            </a:r>
          </a:p>
          <a:p>
            <a:r>
              <a:rPr lang="en-US" dirty="0"/>
              <a:t>Enemy NPC</a:t>
            </a:r>
          </a:p>
          <a:p>
            <a:r>
              <a:rPr lang="en-US" dirty="0"/>
              <a:t>Inventory Items</a:t>
            </a:r>
          </a:p>
          <a:p>
            <a:r>
              <a:rPr lang="en-US" dirty="0"/>
              <a:t>NPC  - Player HUD interaction</a:t>
            </a:r>
          </a:p>
          <a:p>
            <a:r>
              <a:rPr lang="en-US" dirty="0"/>
              <a:t>Diary-Quest book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67A5-90D5-46DB-BAD8-98F8DD093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forewarned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138FF-B752-469D-8759-A14849F8C5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VR</a:t>
            </a:r>
          </a:p>
          <a:p>
            <a:r>
              <a:rPr lang="en-US" dirty="0"/>
              <a:t>Enemy NPC</a:t>
            </a:r>
          </a:p>
          <a:p>
            <a:r>
              <a:rPr lang="en-US" dirty="0"/>
              <a:t>Inventory Items</a:t>
            </a:r>
          </a:p>
          <a:p>
            <a:r>
              <a:rPr lang="en-US" dirty="0"/>
              <a:t>NPC  - Player HUD interaction</a:t>
            </a:r>
          </a:p>
          <a:p>
            <a:r>
              <a:rPr lang="en-US" dirty="0"/>
              <a:t>Diary-Quest book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Google Shape;1714;p63">
            <a:extLst>
              <a:ext uri="{FF2B5EF4-FFF2-40B4-BE49-F238E27FC236}">
                <a16:creationId xmlns:a16="http://schemas.microsoft.com/office/drawing/2014/main" id="{4704C884-3290-4D6D-891D-CCEADAB3813E}"/>
              </a:ext>
            </a:extLst>
          </p:cNvPr>
          <p:cNvSpPr txBox="1">
            <a:spLocks/>
          </p:cNvSpPr>
          <p:nvPr/>
        </p:nvSpPr>
        <p:spPr>
          <a:xfrm>
            <a:off x="5161114" y="1066802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kern="0" dirty="0">
                <a:solidFill>
                  <a:srgbClr val="D5FA68"/>
                </a:solidFill>
              </a:rPr>
              <a:t>Mechanics Overview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B7382167-AB86-4ACF-B621-BBC8A4FE3F42}"/>
              </a:ext>
            </a:extLst>
          </p:cNvPr>
          <p:cNvSpPr/>
          <p:nvPr/>
        </p:nvSpPr>
        <p:spPr>
          <a:xfrm rot="17650850">
            <a:off x="-766343" y="4707252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;p2">
            <a:extLst>
              <a:ext uri="{FF2B5EF4-FFF2-40B4-BE49-F238E27FC236}">
                <a16:creationId xmlns:a16="http://schemas.microsoft.com/office/drawing/2014/main" id="{5DDCD3E9-19CD-4005-990E-EEF8139B1488}"/>
              </a:ext>
            </a:extLst>
          </p:cNvPr>
          <p:cNvSpPr/>
          <p:nvPr/>
        </p:nvSpPr>
        <p:spPr>
          <a:xfrm rot="21361918">
            <a:off x="9949686" y="-828586"/>
            <a:ext cx="3431226" cy="3442676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65B14E-8580-4338-A6BB-A1CE669FA01E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11" name="Google Shape;802;p51">
              <a:extLst>
                <a:ext uri="{FF2B5EF4-FFF2-40B4-BE49-F238E27FC236}">
                  <a16:creationId xmlns:a16="http://schemas.microsoft.com/office/drawing/2014/main" id="{6ABEC905-FBB6-40C3-8A46-3F207928201C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8" name="Google Shape;803;p51">
                <a:extLst>
                  <a:ext uri="{FF2B5EF4-FFF2-40B4-BE49-F238E27FC236}">
                    <a16:creationId xmlns:a16="http://schemas.microsoft.com/office/drawing/2014/main" id="{5DB6A31A-D6EB-4594-860F-D844B4200789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4;p51">
                <a:extLst>
                  <a:ext uri="{FF2B5EF4-FFF2-40B4-BE49-F238E27FC236}">
                    <a16:creationId xmlns:a16="http://schemas.microsoft.com/office/drawing/2014/main" id="{DA129B08-4512-495C-9436-F8E043CCA887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05;p51">
                <a:extLst>
                  <a:ext uri="{FF2B5EF4-FFF2-40B4-BE49-F238E27FC236}">
                    <a16:creationId xmlns:a16="http://schemas.microsoft.com/office/drawing/2014/main" id="{EAEE08C4-4AD6-48B0-BC0A-F99130E7991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06;p51">
                <a:extLst>
                  <a:ext uri="{FF2B5EF4-FFF2-40B4-BE49-F238E27FC236}">
                    <a16:creationId xmlns:a16="http://schemas.microsoft.com/office/drawing/2014/main" id="{DF1EFB98-6F9E-4803-8BC8-A4CA045AEF44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07;p51">
                <a:extLst>
                  <a:ext uri="{FF2B5EF4-FFF2-40B4-BE49-F238E27FC236}">
                    <a16:creationId xmlns:a16="http://schemas.microsoft.com/office/drawing/2014/main" id="{6B12D690-EFF8-4E80-A646-B252207A3E85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8;p51">
                <a:extLst>
                  <a:ext uri="{FF2B5EF4-FFF2-40B4-BE49-F238E27FC236}">
                    <a16:creationId xmlns:a16="http://schemas.microsoft.com/office/drawing/2014/main" id="{F9096375-62EC-4652-9F33-0F095984B02E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09;p51">
                <a:extLst>
                  <a:ext uri="{FF2B5EF4-FFF2-40B4-BE49-F238E27FC236}">
                    <a16:creationId xmlns:a16="http://schemas.microsoft.com/office/drawing/2014/main" id="{55446D20-3667-4C44-BFF5-BB8BDC00C668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0;p51">
                <a:extLst>
                  <a:ext uri="{FF2B5EF4-FFF2-40B4-BE49-F238E27FC236}">
                    <a16:creationId xmlns:a16="http://schemas.microsoft.com/office/drawing/2014/main" id="{370B325D-DF38-41CA-8DE6-A3FD3F4E768F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1;p51">
                <a:extLst>
                  <a:ext uri="{FF2B5EF4-FFF2-40B4-BE49-F238E27FC236}">
                    <a16:creationId xmlns:a16="http://schemas.microsoft.com/office/drawing/2014/main" id="{04BEA906-735E-46C2-80D2-B547DB652716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2;p51">
                <a:extLst>
                  <a:ext uri="{FF2B5EF4-FFF2-40B4-BE49-F238E27FC236}">
                    <a16:creationId xmlns:a16="http://schemas.microsoft.com/office/drawing/2014/main" id="{974AF8F4-033F-499A-B284-19289BBA181F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3;p51">
                <a:extLst>
                  <a:ext uri="{FF2B5EF4-FFF2-40B4-BE49-F238E27FC236}">
                    <a16:creationId xmlns:a16="http://schemas.microsoft.com/office/drawing/2014/main" id="{37E3D31D-64B1-40FB-8438-3C1D79445CAD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4;p51">
                <a:extLst>
                  <a:ext uri="{FF2B5EF4-FFF2-40B4-BE49-F238E27FC236}">
                    <a16:creationId xmlns:a16="http://schemas.microsoft.com/office/drawing/2014/main" id="{9343772A-363A-4862-A29D-DEE8CCFDB171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5;p51">
                <a:extLst>
                  <a:ext uri="{FF2B5EF4-FFF2-40B4-BE49-F238E27FC236}">
                    <a16:creationId xmlns:a16="http://schemas.microsoft.com/office/drawing/2014/main" id="{AA34DDE5-86C6-4BCE-B93C-834FCB63C68F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6;p51">
                <a:extLst>
                  <a:ext uri="{FF2B5EF4-FFF2-40B4-BE49-F238E27FC236}">
                    <a16:creationId xmlns:a16="http://schemas.microsoft.com/office/drawing/2014/main" id="{8C67CD48-BA2E-4813-A65E-3664959C0638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7;p51">
                <a:extLst>
                  <a:ext uri="{FF2B5EF4-FFF2-40B4-BE49-F238E27FC236}">
                    <a16:creationId xmlns:a16="http://schemas.microsoft.com/office/drawing/2014/main" id="{E2A2F6A3-9048-447F-8FA4-CF10431A9367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8;p51">
                <a:extLst>
                  <a:ext uri="{FF2B5EF4-FFF2-40B4-BE49-F238E27FC236}">
                    <a16:creationId xmlns:a16="http://schemas.microsoft.com/office/drawing/2014/main" id="{0F6F510C-6A29-4C14-B82B-A27E0683AAC1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19;p51">
                <a:extLst>
                  <a:ext uri="{FF2B5EF4-FFF2-40B4-BE49-F238E27FC236}">
                    <a16:creationId xmlns:a16="http://schemas.microsoft.com/office/drawing/2014/main" id="{0E0FB224-A21C-4553-B6E7-07F26BA6C181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0;p51">
                <a:extLst>
                  <a:ext uri="{FF2B5EF4-FFF2-40B4-BE49-F238E27FC236}">
                    <a16:creationId xmlns:a16="http://schemas.microsoft.com/office/drawing/2014/main" id="{5B39D2B7-C74F-4A46-828F-BF345512B63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1;p51">
                <a:extLst>
                  <a:ext uri="{FF2B5EF4-FFF2-40B4-BE49-F238E27FC236}">
                    <a16:creationId xmlns:a16="http://schemas.microsoft.com/office/drawing/2014/main" id="{DA1D174D-CF32-4FB3-AB67-11AF1CBB60D8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2;p51">
                <a:extLst>
                  <a:ext uri="{FF2B5EF4-FFF2-40B4-BE49-F238E27FC236}">
                    <a16:creationId xmlns:a16="http://schemas.microsoft.com/office/drawing/2014/main" id="{079D1319-52DB-4534-8A47-5F18721A2D5E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23;p51">
                <a:extLst>
                  <a:ext uri="{FF2B5EF4-FFF2-40B4-BE49-F238E27FC236}">
                    <a16:creationId xmlns:a16="http://schemas.microsoft.com/office/drawing/2014/main" id="{2B79991E-C2F2-4FD0-8D43-2444F0EBA3CF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4;p51">
                <a:extLst>
                  <a:ext uri="{FF2B5EF4-FFF2-40B4-BE49-F238E27FC236}">
                    <a16:creationId xmlns:a16="http://schemas.microsoft.com/office/drawing/2014/main" id="{CA176A40-2539-4200-91BE-FDC98991E932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5;p51">
                <a:extLst>
                  <a:ext uri="{FF2B5EF4-FFF2-40B4-BE49-F238E27FC236}">
                    <a16:creationId xmlns:a16="http://schemas.microsoft.com/office/drawing/2014/main" id="{59296DFC-FBE6-4E94-AF11-076498760E09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6;p51">
                <a:extLst>
                  <a:ext uri="{FF2B5EF4-FFF2-40B4-BE49-F238E27FC236}">
                    <a16:creationId xmlns:a16="http://schemas.microsoft.com/office/drawing/2014/main" id="{0D80077B-B9A6-4409-BAF8-DBBFDADE0F6C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27;p51">
                <a:extLst>
                  <a:ext uri="{FF2B5EF4-FFF2-40B4-BE49-F238E27FC236}">
                    <a16:creationId xmlns:a16="http://schemas.microsoft.com/office/drawing/2014/main" id="{4DFB6E6C-231C-4B16-B83E-E6E09A830C92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CAA4D1-1360-47F5-ABAA-B6090A5F4C2F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3" name="Google Shape;663;p48">
                <a:extLst>
                  <a:ext uri="{FF2B5EF4-FFF2-40B4-BE49-F238E27FC236}">
                    <a16:creationId xmlns:a16="http://schemas.microsoft.com/office/drawing/2014/main" id="{45EF5086-4E28-4D35-92AC-BBC2F2708F7A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64;p48">
                <a:extLst>
                  <a:ext uri="{FF2B5EF4-FFF2-40B4-BE49-F238E27FC236}">
                    <a16:creationId xmlns:a16="http://schemas.microsoft.com/office/drawing/2014/main" id="{1DC69CEC-16C5-4891-9047-5CF5210D80F1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65;p48">
                <a:extLst>
                  <a:ext uri="{FF2B5EF4-FFF2-40B4-BE49-F238E27FC236}">
                    <a16:creationId xmlns:a16="http://schemas.microsoft.com/office/drawing/2014/main" id="{44B84F77-8A89-447C-9D56-52509ADE8164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66;p48">
                <a:extLst>
                  <a:ext uri="{FF2B5EF4-FFF2-40B4-BE49-F238E27FC236}">
                    <a16:creationId xmlns:a16="http://schemas.microsoft.com/office/drawing/2014/main" id="{7A6CC6B8-87DB-4431-861F-DC4FA7F53FCB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67;p48">
                <a:extLst>
                  <a:ext uri="{FF2B5EF4-FFF2-40B4-BE49-F238E27FC236}">
                    <a16:creationId xmlns:a16="http://schemas.microsoft.com/office/drawing/2014/main" id="{266573E5-9534-4EF8-B0AB-9CC38DF4168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68;p48">
                <a:extLst>
                  <a:ext uri="{FF2B5EF4-FFF2-40B4-BE49-F238E27FC236}">
                    <a16:creationId xmlns:a16="http://schemas.microsoft.com/office/drawing/2014/main" id="{81486D8F-504B-4819-8CC3-2AF4A676C72F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669;p48">
                <a:extLst>
                  <a:ext uri="{FF2B5EF4-FFF2-40B4-BE49-F238E27FC236}">
                    <a16:creationId xmlns:a16="http://schemas.microsoft.com/office/drawing/2014/main" id="{D17B11F1-2A6B-44B6-B9C2-FAF23C553E39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0;p48">
                <a:extLst>
                  <a:ext uri="{FF2B5EF4-FFF2-40B4-BE49-F238E27FC236}">
                    <a16:creationId xmlns:a16="http://schemas.microsoft.com/office/drawing/2014/main" id="{F0A34EB4-81EB-4AD8-96BE-5B5F3DA343E5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1;p48">
                <a:extLst>
                  <a:ext uri="{FF2B5EF4-FFF2-40B4-BE49-F238E27FC236}">
                    <a16:creationId xmlns:a16="http://schemas.microsoft.com/office/drawing/2014/main" id="{69D2530F-3F15-4538-A722-7A0589210A5A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2;p48">
                <a:extLst>
                  <a:ext uri="{FF2B5EF4-FFF2-40B4-BE49-F238E27FC236}">
                    <a16:creationId xmlns:a16="http://schemas.microsoft.com/office/drawing/2014/main" id="{AA290D68-5571-4202-821C-D6C2EC339D04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3;p48">
                <a:extLst>
                  <a:ext uri="{FF2B5EF4-FFF2-40B4-BE49-F238E27FC236}">
                    <a16:creationId xmlns:a16="http://schemas.microsoft.com/office/drawing/2014/main" id="{DD7A282A-1230-4E4C-B588-8FA3341CD3C7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4;p48">
                <a:extLst>
                  <a:ext uri="{FF2B5EF4-FFF2-40B4-BE49-F238E27FC236}">
                    <a16:creationId xmlns:a16="http://schemas.microsoft.com/office/drawing/2014/main" id="{155ABF0A-2D70-4A90-8D7A-B48DD262C4A7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5;p48">
                <a:extLst>
                  <a:ext uri="{FF2B5EF4-FFF2-40B4-BE49-F238E27FC236}">
                    <a16:creationId xmlns:a16="http://schemas.microsoft.com/office/drawing/2014/main" id="{361DFD1C-2EB7-4F27-BBB8-250EE0208254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6;p48">
                <a:extLst>
                  <a:ext uri="{FF2B5EF4-FFF2-40B4-BE49-F238E27FC236}">
                    <a16:creationId xmlns:a16="http://schemas.microsoft.com/office/drawing/2014/main" id="{8F398D03-171E-4021-B59E-82151315F136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7;p48">
                <a:extLst>
                  <a:ext uri="{FF2B5EF4-FFF2-40B4-BE49-F238E27FC236}">
                    <a16:creationId xmlns:a16="http://schemas.microsoft.com/office/drawing/2014/main" id="{FE0697ED-C04C-4C1B-B36F-EFB839CA3C31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8;p48">
                <a:extLst>
                  <a:ext uri="{FF2B5EF4-FFF2-40B4-BE49-F238E27FC236}">
                    <a16:creationId xmlns:a16="http://schemas.microsoft.com/office/drawing/2014/main" id="{FA2F1649-E502-4F73-97F1-E964D99F6C0D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9;p48">
                <a:extLst>
                  <a:ext uri="{FF2B5EF4-FFF2-40B4-BE49-F238E27FC236}">
                    <a16:creationId xmlns:a16="http://schemas.microsoft.com/office/drawing/2014/main" id="{262DADEE-19A0-45D0-925B-0F7F11811C12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0;p48">
                <a:extLst>
                  <a:ext uri="{FF2B5EF4-FFF2-40B4-BE49-F238E27FC236}">
                    <a16:creationId xmlns:a16="http://schemas.microsoft.com/office/drawing/2014/main" id="{86619DCC-A873-4556-8557-323B13682D76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1;p48">
                <a:extLst>
                  <a:ext uri="{FF2B5EF4-FFF2-40B4-BE49-F238E27FC236}">
                    <a16:creationId xmlns:a16="http://schemas.microsoft.com/office/drawing/2014/main" id="{05EB8FEF-8AD4-423A-B4BF-38A5AE80F7E3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2;p48">
                <a:extLst>
                  <a:ext uri="{FF2B5EF4-FFF2-40B4-BE49-F238E27FC236}">
                    <a16:creationId xmlns:a16="http://schemas.microsoft.com/office/drawing/2014/main" id="{FFC12229-B60B-4999-9442-828D3E6F3024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83;p48">
                <a:extLst>
                  <a:ext uri="{FF2B5EF4-FFF2-40B4-BE49-F238E27FC236}">
                    <a16:creationId xmlns:a16="http://schemas.microsoft.com/office/drawing/2014/main" id="{182AE3CD-83E8-496F-94AF-BEDB21918D8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684;p48">
                <a:extLst>
                  <a:ext uri="{FF2B5EF4-FFF2-40B4-BE49-F238E27FC236}">
                    <a16:creationId xmlns:a16="http://schemas.microsoft.com/office/drawing/2014/main" id="{A6447216-2346-4AD6-894E-C8BA8DFC25BC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5;p48">
                <a:extLst>
                  <a:ext uri="{FF2B5EF4-FFF2-40B4-BE49-F238E27FC236}">
                    <a16:creationId xmlns:a16="http://schemas.microsoft.com/office/drawing/2014/main" id="{EDC6EDFC-3CFA-47EF-94C0-F0E540587529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6;p48">
                <a:extLst>
                  <a:ext uri="{FF2B5EF4-FFF2-40B4-BE49-F238E27FC236}">
                    <a16:creationId xmlns:a16="http://schemas.microsoft.com/office/drawing/2014/main" id="{56BC013D-B0E4-4640-844F-02EC2DD72A45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87;p48">
                <a:extLst>
                  <a:ext uri="{FF2B5EF4-FFF2-40B4-BE49-F238E27FC236}">
                    <a16:creationId xmlns:a16="http://schemas.microsoft.com/office/drawing/2014/main" id="{08E447EB-1219-4207-8036-BDBCAA39625E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" name="Google Shape;2103;p69">
            <a:extLst>
              <a:ext uri="{FF2B5EF4-FFF2-40B4-BE49-F238E27FC236}">
                <a16:creationId xmlns:a16="http://schemas.microsoft.com/office/drawing/2014/main" id="{DCA55E48-DEB4-40A4-BA9E-47D007E9E7E5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4;p69">
            <a:extLst>
              <a:ext uri="{FF2B5EF4-FFF2-40B4-BE49-F238E27FC236}">
                <a16:creationId xmlns:a16="http://schemas.microsoft.com/office/drawing/2014/main" id="{FB397BA1-29DF-47ED-923F-E3C72FF7B4C7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105;p69">
            <a:extLst>
              <a:ext uri="{FF2B5EF4-FFF2-40B4-BE49-F238E27FC236}">
                <a16:creationId xmlns:a16="http://schemas.microsoft.com/office/drawing/2014/main" id="{D9AC62FC-F371-44F0-8E96-C187F0963DDE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06;p69">
            <a:extLst>
              <a:ext uri="{FF2B5EF4-FFF2-40B4-BE49-F238E27FC236}">
                <a16:creationId xmlns:a16="http://schemas.microsoft.com/office/drawing/2014/main" id="{351C4A5A-AD7C-4ED3-A251-3352FC47DF85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07;p69">
            <a:extLst>
              <a:ext uri="{FF2B5EF4-FFF2-40B4-BE49-F238E27FC236}">
                <a16:creationId xmlns:a16="http://schemas.microsoft.com/office/drawing/2014/main" id="{ABC977F3-2F9B-4149-9754-DD9D90C6DF9A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139;p69">
            <a:extLst>
              <a:ext uri="{FF2B5EF4-FFF2-40B4-BE49-F238E27FC236}">
                <a16:creationId xmlns:a16="http://schemas.microsoft.com/office/drawing/2014/main" id="{4F2C91DE-6F06-4CBF-9072-DE8BDE4C6898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A75EFD-9F2C-4DDC-8399-096F4098F83D}"/>
              </a:ext>
            </a:extLst>
          </p:cNvPr>
          <p:cNvGrpSpPr/>
          <p:nvPr/>
        </p:nvGrpSpPr>
        <p:grpSpPr>
          <a:xfrm rot="19506448">
            <a:off x="8543352" y="1015849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FB98457-3811-4583-A9B2-0AB463510202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8" name="Google Shape;658;p48">
                <a:extLst>
                  <a:ext uri="{FF2B5EF4-FFF2-40B4-BE49-F238E27FC236}">
                    <a16:creationId xmlns:a16="http://schemas.microsoft.com/office/drawing/2014/main" id="{99B76786-D247-4E18-8904-3239A3F24591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59;p48">
                <a:extLst>
                  <a:ext uri="{FF2B5EF4-FFF2-40B4-BE49-F238E27FC236}">
                    <a16:creationId xmlns:a16="http://schemas.microsoft.com/office/drawing/2014/main" id="{BC45A078-D8F3-4216-8461-F74B118401A6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660;p48">
                <a:extLst>
                  <a:ext uri="{FF2B5EF4-FFF2-40B4-BE49-F238E27FC236}">
                    <a16:creationId xmlns:a16="http://schemas.microsoft.com/office/drawing/2014/main" id="{0A702995-1A62-4838-9E00-989875BF4D73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661;p48">
              <a:extLst>
                <a:ext uri="{FF2B5EF4-FFF2-40B4-BE49-F238E27FC236}">
                  <a16:creationId xmlns:a16="http://schemas.microsoft.com/office/drawing/2014/main" id="{96B8F370-673E-4C8E-AAC1-6EC09979DF02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812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890;p53">
            <a:extLst>
              <a:ext uri="{FF2B5EF4-FFF2-40B4-BE49-F238E27FC236}">
                <a16:creationId xmlns:a16="http://schemas.microsoft.com/office/drawing/2014/main" id="{C6C3116B-1BD9-49C4-A1DB-5E4D44D76067}"/>
              </a:ext>
            </a:extLst>
          </p:cNvPr>
          <p:cNvSpPr txBox="1">
            <a:spLocks/>
          </p:cNvSpPr>
          <p:nvPr/>
        </p:nvSpPr>
        <p:spPr>
          <a:xfrm>
            <a:off x="1927300" y="1485575"/>
            <a:ext cx="22182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01</a:t>
            </a:r>
            <a:endParaRPr kumimoji="0" lang="en" sz="10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340" name="Google Shape;888;p53">
            <a:extLst>
              <a:ext uri="{FF2B5EF4-FFF2-40B4-BE49-F238E27FC236}">
                <a16:creationId xmlns:a16="http://schemas.microsoft.com/office/drawing/2014/main" id="{EE62F21A-F9B4-4747-AFED-814B0A84EDED}"/>
              </a:ext>
            </a:extLst>
          </p:cNvPr>
          <p:cNvSpPr txBox="1">
            <a:spLocks/>
          </p:cNvSpPr>
          <p:nvPr/>
        </p:nvSpPr>
        <p:spPr>
          <a:xfrm>
            <a:off x="1845600" y="2854000"/>
            <a:ext cx="4250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Σχετικά με το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project</a:t>
            </a:r>
          </a:p>
        </p:txBody>
      </p:sp>
      <p:cxnSp>
        <p:nvCxnSpPr>
          <p:cNvPr id="341" name="Google Shape;1186;p53">
            <a:extLst>
              <a:ext uri="{FF2B5EF4-FFF2-40B4-BE49-F238E27FC236}">
                <a16:creationId xmlns:a16="http://schemas.microsoft.com/office/drawing/2014/main" id="{0770EA63-AAD2-477B-80EB-C38F920C5A58}"/>
              </a:ext>
            </a:extLst>
          </p:cNvPr>
          <p:cNvCxnSpPr>
            <a:cxnSpLocks/>
          </p:cNvCxnSpPr>
          <p:nvPr/>
        </p:nvCxnSpPr>
        <p:spPr>
          <a:xfrm flipH="1">
            <a:off x="-218750" y="3716625"/>
            <a:ext cx="60988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1187;p53">
            <a:extLst>
              <a:ext uri="{FF2B5EF4-FFF2-40B4-BE49-F238E27FC236}">
                <a16:creationId xmlns:a16="http://schemas.microsoft.com/office/drawing/2014/main" id="{1656FF20-9139-4779-BEB5-36050D6B8729}"/>
              </a:ext>
            </a:extLst>
          </p:cNvPr>
          <p:cNvSpPr/>
          <p:nvPr/>
        </p:nvSpPr>
        <p:spPr>
          <a:xfrm rot="10800000" flipH="1">
            <a:off x="863183" y="1778807"/>
            <a:ext cx="186268" cy="18626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1189;p53">
            <a:extLst>
              <a:ext uri="{FF2B5EF4-FFF2-40B4-BE49-F238E27FC236}">
                <a16:creationId xmlns:a16="http://schemas.microsoft.com/office/drawing/2014/main" id="{C19E0291-9DD7-4CE3-8E10-EAAA674C6AF8}"/>
              </a:ext>
            </a:extLst>
          </p:cNvPr>
          <p:cNvGrpSpPr/>
          <p:nvPr/>
        </p:nvGrpSpPr>
        <p:grpSpPr>
          <a:xfrm>
            <a:off x="858359" y="3973299"/>
            <a:ext cx="1111238" cy="1033276"/>
            <a:chOff x="4818730" y="3307263"/>
            <a:chExt cx="1827512" cy="1699300"/>
          </a:xfrm>
        </p:grpSpPr>
        <p:sp>
          <p:nvSpPr>
            <p:cNvPr id="355" name="Google Shape;1190;p53">
              <a:extLst>
                <a:ext uri="{FF2B5EF4-FFF2-40B4-BE49-F238E27FC236}">
                  <a16:creationId xmlns:a16="http://schemas.microsoft.com/office/drawing/2014/main" id="{E0DFD8B2-61DF-4876-B8AC-8AAC0973C2F8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191;p53">
              <a:extLst>
                <a:ext uri="{FF2B5EF4-FFF2-40B4-BE49-F238E27FC236}">
                  <a16:creationId xmlns:a16="http://schemas.microsoft.com/office/drawing/2014/main" id="{30E2F605-DA2A-470F-BA63-59BB2DEF16CC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192;p53">
              <a:extLst>
                <a:ext uri="{FF2B5EF4-FFF2-40B4-BE49-F238E27FC236}">
                  <a16:creationId xmlns:a16="http://schemas.microsoft.com/office/drawing/2014/main" id="{1C9AABE9-EE61-4E03-AD4B-4976AF3698D4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193;p53">
              <a:extLst>
                <a:ext uri="{FF2B5EF4-FFF2-40B4-BE49-F238E27FC236}">
                  <a16:creationId xmlns:a16="http://schemas.microsoft.com/office/drawing/2014/main" id="{A38D675C-E4BF-4AAB-BE69-6125A0C42039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194;p53">
              <a:extLst>
                <a:ext uri="{FF2B5EF4-FFF2-40B4-BE49-F238E27FC236}">
                  <a16:creationId xmlns:a16="http://schemas.microsoft.com/office/drawing/2014/main" id="{62A28D83-0485-4292-A63B-C998FCB54EC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195;p53">
              <a:extLst>
                <a:ext uri="{FF2B5EF4-FFF2-40B4-BE49-F238E27FC236}">
                  <a16:creationId xmlns:a16="http://schemas.microsoft.com/office/drawing/2014/main" id="{FDA1DD02-FBEA-4FC0-BF43-BDE3C143D898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196;p53">
              <a:extLst>
                <a:ext uri="{FF2B5EF4-FFF2-40B4-BE49-F238E27FC236}">
                  <a16:creationId xmlns:a16="http://schemas.microsoft.com/office/drawing/2014/main" id="{61EF76B4-C402-4391-9662-001703F2DF47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197;p53">
              <a:extLst>
                <a:ext uri="{FF2B5EF4-FFF2-40B4-BE49-F238E27FC236}">
                  <a16:creationId xmlns:a16="http://schemas.microsoft.com/office/drawing/2014/main" id="{BA0CAD99-EE62-423A-A2D1-08BC6B072F81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198;p53">
              <a:extLst>
                <a:ext uri="{FF2B5EF4-FFF2-40B4-BE49-F238E27FC236}">
                  <a16:creationId xmlns:a16="http://schemas.microsoft.com/office/drawing/2014/main" id="{9968258D-C06E-46B7-B080-430C7C8DE0CE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199;p53">
              <a:extLst>
                <a:ext uri="{FF2B5EF4-FFF2-40B4-BE49-F238E27FC236}">
                  <a16:creationId xmlns:a16="http://schemas.microsoft.com/office/drawing/2014/main" id="{8C713E86-C035-4F85-BE3C-908177CEBD6A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200;p53">
              <a:extLst>
                <a:ext uri="{FF2B5EF4-FFF2-40B4-BE49-F238E27FC236}">
                  <a16:creationId xmlns:a16="http://schemas.microsoft.com/office/drawing/2014/main" id="{18C41CDE-0B9E-4A62-9C9E-D54CC9A69C58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201;p53">
              <a:extLst>
                <a:ext uri="{FF2B5EF4-FFF2-40B4-BE49-F238E27FC236}">
                  <a16:creationId xmlns:a16="http://schemas.microsoft.com/office/drawing/2014/main" id="{BCFE7FDF-1E73-418C-9D5C-6A0164FD80F6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202;p53">
              <a:extLst>
                <a:ext uri="{FF2B5EF4-FFF2-40B4-BE49-F238E27FC236}">
                  <a16:creationId xmlns:a16="http://schemas.microsoft.com/office/drawing/2014/main" id="{4A2B6FAE-18C6-4BCE-B93C-5610CDD9532E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203;p53">
              <a:extLst>
                <a:ext uri="{FF2B5EF4-FFF2-40B4-BE49-F238E27FC236}">
                  <a16:creationId xmlns:a16="http://schemas.microsoft.com/office/drawing/2014/main" id="{2178714D-2E52-473F-BCCF-FA3013E30611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204;p53">
              <a:extLst>
                <a:ext uri="{FF2B5EF4-FFF2-40B4-BE49-F238E27FC236}">
                  <a16:creationId xmlns:a16="http://schemas.microsoft.com/office/drawing/2014/main" id="{3CE530B5-F233-412E-A80B-4289635B548E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205;p53">
              <a:extLst>
                <a:ext uri="{FF2B5EF4-FFF2-40B4-BE49-F238E27FC236}">
                  <a16:creationId xmlns:a16="http://schemas.microsoft.com/office/drawing/2014/main" id="{08A51620-85B4-41AA-B2CF-F88097D461DE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206;p53">
              <a:extLst>
                <a:ext uri="{FF2B5EF4-FFF2-40B4-BE49-F238E27FC236}">
                  <a16:creationId xmlns:a16="http://schemas.microsoft.com/office/drawing/2014/main" id="{20A89574-FBDF-4DEB-8F9C-EF8DC0FD8F2F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207;p53">
              <a:extLst>
                <a:ext uri="{FF2B5EF4-FFF2-40B4-BE49-F238E27FC236}">
                  <a16:creationId xmlns:a16="http://schemas.microsoft.com/office/drawing/2014/main" id="{60E84C9C-9CF5-4BE5-B770-74C47069E673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208;p53">
              <a:extLst>
                <a:ext uri="{FF2B5EF4-FFF2-40B4-BE49-F238E27FC236}">
                  <a16:creationId xmlns:a16="http://schemas.microsoft.com/office/drawing/2014/main" id="{818CDA1C-B53A-45C6-BA87-B41E4448E8E3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209;p53">
              <a:extLst>
                <a:ext uri="{FF2B5EF4-FFF2-40B4-BE49-F238E27FC236}">
                  <a16:creationId xmlns:a16="http://schemas.microsoft.com/office/drawing/2014/main" id="{38A6FC7D-E89E-4614-813A-D74D92A44E70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210;p53">
              <a:extLst>
                <a:ext uri="{FF2B5EF4-FFF2-40B4-BE49-F238E27FC236}">
                  <a16:creationId xmlns:a16="http://schemas.microsoft.com/office/drawing/2014/main" id="{F9495E9F-FDE8-4871-A046-A3CE8D4B60B8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211;p53">
              <a:extLst>
                <a:ext uri="{FF2B5EF4-FFF2-40B4-BE49-F238E27FC236}">
                  <a16:creationId xmlns:a16="http://schemas.microsoft.com/office/drawing/2014/main" id="{C8E9D92A-2DE3-43E1-80AC-F01CF3110B73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212;p53">
              <a:extLst>
                <a:ext uri="{FF2B5EF4-FFF2-40B4-BE49-F238E27FC236}">
                  <a16:creationId xmlns:a16="http://schemas.microsoft.com/office/drawing/2014/main" id="{F7E71B1F-2C13-45E2-B117-3BE3BFC1B856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213;p53">
              <a:extLst>
                <a:ext uri="{FF2B5EF4-FFF2-40B4-BE49-F238E27FC236}">
                  <a16:creationId xmlns:a16="http://schemas.microsoft.com/office/drawing/2014/main" id="{FF570CED-460C-4060-8C36-83ED2E98A625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214;p53">
              <a:extLst>
                <a:ext uri="{FF2B5EF4-FFF2-40B4-BE49-F238E27FC236}">
                  <a16:creationId xmlns:a16="http://schemas.microsoft.com/office/drawing/2014/main" id="{EDCC82C9-1DDE-419E-A0FC-E4A16A684759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1215;p53">
            <a:extLst>
              <a:ext uri="{FF2B5EF4-FFF2-40B4-BE49-F238E27FC236}">
                <a16:creationId xmlns:a16="http://schemas.microsoft.com/office/drawing/2014/main" id="{CB05E098-EA0B-4491-8982-1BA4CFA2B9C4}"/>
              </a:ext>
            </a:extLst>
          </p:cNvPr>
          <p:cNvSpPr/>
          <p:nvPr/>
        </p:nvSpPr>
        <p:spPr>
          <a:xfrm>
            <a:off x="3102501" y="5273743"/>
            <a:ext cx="186268" cy="18626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1216;p53">
            <a:extLst>
              <a:ext uri="{FF2B5EF4-FFF2-40B4-BE49-F238E27FC236}">
                <a16:creationId xmlns:a16="http://schemas.microsoft.com/office/drawing/2014/main" id="{2A8D3E67-7FAE-4F46-9FC8-636C779F77F5}"/>
              </a:ext>
            </a:extLst>
          </p:cNvPr>
          <p:cNvSpPr/>
          <p:nvPr/>
        </p:nvSpPr>
        <p:spPr>
          <a:xfrm>
            <a:off x="3163009" y="818263"/>
            <a:ext cx="249940" cy="24994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1217;p53">
            <a:extLst>
              <a:ext uri="{FF2B5EF4-FFF2-40B4-BE49-F238E27FC236}">
                <a16:creationId xmlns:a16="http://schemas.microsoft.com/office/drawing/2014/main" id="{53541A03-0CE6-429C-BA8F-24B334A371A7}"/>
              </a:ext>
            </a:extLst>
          </p:cNvPr>
          <p:cNvSpPr/>
          <p:nvPr/>
        </p:nvSpPr>
        <p:spPr>
          <a:xfrm>
            <a:off x="10595191" y="905070"/>
            <a:ext cx="249940" cy="24994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1218;p53">
            <a:extLst>
              <a:ext uri="{FF2B5EF4-FFF2-40B4-BE49-F238E27FC236}">
                <a16:creationId xmlns:a16="http://schemas.microsoft.com/office/drawing/2014/main" id="{D061E24B-5EF6-4734-B357-F571FEBCB7F6}"/>
              </a:ext>
            </a:extLst>
          </p:cNvPr>
          <p:cNvGrpSpPr/>
          <p:nvPr/>
        </p:nvGrpSpPr>
        <p:grpSpPr>
          <a:xfrm rot="14053952">
            <a:off x="5251637" y="5282781"/>
            <a:ext cx="213162" cy="846295"/>
            <a:chOff x="7004550" y="3676293"/>
            <a:chExt cx="161700" cy="641982"/>
          </a:xfrm>
        </p:grpSpPr>
        <p:sp>
          <p:nvSpPr>
            <p:cNvPr id="351" name="Google Shape;1219;p53">
              <a:extLst>
                <a:ext uri="{FF2B5EF4-FFF2-40B4-BE49-F238E27FC236}">
                  <a16:creationId xmlns:a16="http://schemas.microsoft.com/office/drawing/2014/main" id="{A79ECB03-3A78-4E45-808F-6A6968A21A22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220;p53">
              <a:extLst>
                <a:ext uri="{FF2B5EF4-FFF2-40B4-BE49-F238E27FC236}">
                  <a16:creationId xmlns:a16="http://schemas.microsoft.com/office/drawing/2014/main" id="{E47CA958-5857-4BAF-954E-22C25E059FDF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221;p53">
              <a:extLst>
                <a:ext uri="{FF2B5EF4-FFF2-40B4-BE49-F238E27FC236}">
                  <a16:creationId xmlns:a16="http://schemas.microsoft.com/office/drawing/2014/main" id="{14C76F69-90F6-495B-A6BF-772BAE2ECC14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222;p53">
              <a:extLst>
                <a:ext uri="{FF2B5EF4-FFF2-40B4-BE49-F238E27FC236}">
                  <a16:creationId xmlns:a16="http://schemas.microsoft.com/office/drawing/2014/main" id="{1061D21C-376A-4E3A-95C2-4680DF165F06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1223;p53">
            <a:extLst>
              <a:ext uri="{FF2B5EF4-FFF2-40B4-BE49-F238E27FC236}">
                <a16:creationId xmlns:a16="http://schemas.microsoft.com/office/drawing/2014/main" id="{3CDB2536-7DA6-4E38-901B-5448B4EFA12E}"/>
              </a:ext>
            </a:extLst>
          </p:cNvPr>
          <p:cNvSpPr/>
          <p:nvPr/>
        </p:nvSpPr>
        <p:spPr>
          <a:xfrm>
            <a:off x="6166604" y="2134665"/>
            <a:ext cx="186268" cy="18626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1224;p53">
            <a:extLst>
              <a:ext uri="{FF2B5EF4-FFF2-40B4-BE49-F238E27FC236}">
                <a16:creationId xmlns:a16="http://schemas.microsoft.com/office/drawing/2014/main" id="{2C97D3E4-F559-4679-B2B5-0FF82D46625C}"/>
              </a:ext>
            </a:extLst>
          </p:cNvPr>
          <p:cNvSpPr/>
          <p:nvPr/>
        </p:nvSpPr>
        <p:spPr>
          <a:xfrm>
            <a:off x="11083701" y="4935612"/>
            <a:ext cx="249940" cy="24994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1187;p53">
            <a:extLst>
              <a:ext uri="{FF2B5EF4-FFF2-40B4-BE49-F238E27FC236}">
                <a16:creationId xmlns:a16="http://schemas.microsoft.com/office/drawing/2014/main" id="{3BC9A20B-A25E-4CDD-BA20-7EA31FFA33D9}"/>
              </a:ext>
            </a:extLst>
          </p:cNvPr>
          <p:cNvSpPr/>
          <p:nvPr/>
        </p:nvSpPr>
        <p:spPr>
          <a:xfrm rot="10800000" flipH="1">
            <a:off x="5862627" y="36459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11;p2">
            <a:extLst>
              <a:ext uri="{FF2B5EF4-FFF2-40B4-BE49-F238E27FC236}">
                <a16:creationId xmlns:a16="http://schemas.microsoft.com/office/drawing/2014/main" id="{73209BDA-FF76-446D-AEAF-3CD16457E14A}"/>
              </a:ext>
            </a:extLst>
          </p:cNvPr>
          <p:cNvSpPr/>
          <p:nvPr/>
        </p:nvSpPr>
        <p:spPr>
          <a:xfrm rot="1074665" flipH="1">
            <a:off x="5104928" y="-993910"/>
            <a:ext cx="3493975" cy="4013859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E4C207C3-1AAB-4401-A6E5-A4EE27960F46}"/>
              </a:ext>
            </a:extLst>
          </p:cNvPr>
          <p:cNvSpPr txBox="1"/>
          <p:nvPr/>
        </p:nvSpPr>
        <p:spPr>
          <a:xfrm>
            <a:off x="846342" y="-34732"/>
            <a:ext cx="7061200" cy="43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D8FC68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Gameplay Mechanics</a:t>
            </a:r>
          </a:p>
        </p:txBody>
      </p:sp>
      <p:grpSp>
        <p:nvGrpSpPr>
          <p:cNvPr id="390" name="Google Shape;891;p53">
            <a:extLst>
              <a:ext uri="{FF2B5EF4-FFF2-40B4-BE49-F238E27FC236}">
                <a16:creationId xmlns:a16="http://schemas.microsoft.com/office/drawing/2014/main" id="{FD9B3223-12B2-4154-B708-69A07053B1B2}"/>
              </a:ext>
            </a:extLst>
          </p:cNvPr>
          <p:cNvGrpSpPr/>
          <p:nvPr/>
        </p:nvGrpSpPr>
        <p:grpSpPr>
          <a:xfrm>
            <a:off x="7321846" y="2021770"/>
            <a:ext cx="3923167" cy="4082711"/>
            <a:chOff x="5032847" y="888966"/>
            <a:chExt cx="3537900" cy="3681776"/>
          </a:xfrm>
        </p:grpSpPr>
        <p:sp>
          <p:nvSpPr>
            <p:cNvPr id="391" name="Google Shape;892;p53">
              <a:extLst>
                <a:ext uri="{FF2B5EF4-FFF2-40B4-BE49-F238E27FC236}">
                  <a16:creationId xmlns:a16="http://schemas.microsoft.com/office/drawing/2014/main" id="{D7500257-4037-4E85-8AD1-73D4B449B503}"/>
                </a:ext>
              </a:extLst>
            </p:cNvPr>
            <p:cNvSpPr/>
            <p:nvPr/>
          </p:nvSpPr>
          <p:spPr>
            <a:xfrm>
              <a:off x="5032847" y="4047000"/>
              <a:ext cx="3537900" cy="523742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893;p53">
              <a:extLst>
                <a:ext uri="{FF2B5EF4-FFF2-40B4-BE49-F238E27FC236}">
                  <a16:creationId xmlns:a16="http://schemas.microsoft.com/office/drawing/2014/main" id="{F1321B16-1D80-4FE7-B815-B59555EBCD17}"/>
                </a:ext>
              </a:extLst>
            </p:cNvPr>
            <p:cNvGrpSpPr/>
            <p:nvPr/>
          </p:nvGrpSpPr>
          <p:grpSpPr>
            <a:xfrm>
              <a:off x="5117540" y="888966"/>
              <a:ext cx="3368830" cy="3591052"/>
              <a:chOff x="5126869" y="785625"/>
              <a:chExt cx="3583481" cy="3819862"/>
            </a:xfrm>
          </p:grpSpPr>
          <p:sp>
            <p:nvSpPr>
              <p:cNvPr id="393" name="Google Shape;894;p53">
                <a:extLst>
                  <a:ext uri="{FF2B5EF4-FFF2-40B4-BE49-F238E27FC236}">
                    <a16:creationId xmlns:a16="http://schemas.microsoft.com/office/drawing/2014/main" id="{40B0D4ED-7C3F-4B61-8566-3BBA376AA570}"/>
                  </a:ext>
                </a:extLst>
              </p:cNvPr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avLst/>
                <a:gdLst/>
                <a:ahLst/>
                <a:cxnLst/>
                <a:rect l="l" t="t" r="r" b="b"/>
                <a:pathLst>
                  <a:path w="45142" h="10870" extrusionOk="0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95;p53">
                <a:extLst>
                  <a:ext uri="{FF2B5EF4-FFF2-40B4-BE49-F238E27FC236}">
                    <a16:creationId xmlns:a16="http://schemas.microsoft.com/office/drawing/2014/main" id="{D1C4C272-C5B3-4D18-BEC1-8CFDD618A5F8}"/>
                  </a:ext>
                </a:extLst>
              </p:cNvPr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avLst/>
                <a:gdLst/>
                <a:ahLst/>
                <a:cxnLst/>
                <a:rect l="l" t="t" r="r" b="b"/>
                <a:pathLst>
                  <a:path w="22664" h="48322" extrusionOk="0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96;p53">
                <a:extLst>
                  <a:ext uri="{FF2B5EF4-FFF2-40B4-BE49-F238E27FC236}">
                    <a16:creationId xmlns:a16="http://schemas.microsoft.com/office/drawing/2014/main" id="{A38A79D9-E1FE-4391-8CA4-1B730ED37BDD}"/>
                  </a:ext>
                </a:extLst>
              </p:cNvPr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97;p53">
                <a:extLst>
                  <a:ext uri="{FF2B5EF4-FFF2-40B4-BE49-F238E27FC236}">
                    <a16:creationId xmlns:a16="http://schemas.microsoft.com/office/drawing/2014/main" id="{21B890EF-3657-4F41-A7A7-3D22549D2F5A}"/>
                  </a:ext>
                </a:extLst>
              </p:cNvPr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98;p53">
                <a:extLst>
                  <a:ext uri="{FF2B5EF4-FFF2-40B4-BE49-F238E27FC236}">
                    <a16:creationId xmlns:a16="http://schemas.microsoft.com/office/drawing/2014/main" id="{F905DC22-03C7-4AAC-802C-85A243AEF4DB}"/>
                  </a:ext>
                </a:extLst>
              </p:cNvPr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10501" extrusionOk="0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99;p53">
                <a:extLst>
                  <a:ext uri="{FF2B5EF4-FFF2-40B4-BE49-F238E27FC236}">
                    <a16:creationId xmlns:a16="http://schemas.microsoft.com/office/drawing/2014/main" id="{8E9E2E66-65FC-4C96-9041-A73504997E8B}"/>
                  </a:ext>
                </a:extLst>
              </p:cNvPr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463" extrusionOk="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900;p53">
                <a:extLst>
                  <a:ext uri="{FF2B5EF4-FFF2-40B4-BE49-F238E27FC236}">
                    <a16:creationId xmlns:a16="http://schemas.microsoft.com/office/drawing/2014/main" id="{24501861-7C7D-4496-9232-709A92DF0C8D}"/>
                  </a:ext>
                </a:extLst>
              </p:cNvPr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901;p53">
                <a:extLst>
                  <a:ext uri="{FF2B5EF4-FFF2-40B4-BE49-F238E27FC236}">
                    <a16:creationId xmlns:a16="http://schemas.microsoft.com/office/drawing/2014/main" id="{13A5A2DE-0E2B-4FE0-A0D0-16601F2D0718}"/>
                  </a:ext>
                </a:extLst>
              </p:cNvPr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02;p53">
                <a:extLst>
                  <a:ext uri="{FF2B5EF4-FFF2-40B4-BE49-F238E27FC236}">
                    <a16:creationId xmlns:a16="http://schemas.microsoft.com/office/drawing/2014/main" id="{E77ABC46-1EFC-4166-954B-891354CD8EF8}"/>
                  </a:ext>
                </a:extLst>
              </p:cNvPr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90" fill="none" extrusionOk="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903;p53">
                <a:extLst>
                  <a:ext uri="{FF2B5EF4-FFF2-40B4-BE49-F238E27FC236}">
                    <a16:creationId xmlns:a16="http://schemas.microsoft.com/office/drawing/2014/main" id="{4D5A48C4-2BEB-4159-A105-A97B7EC13B19}"/>
                  </a:ext>
                </a:extLst>
              </p:cNvPr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33" h="4290" fill="none" extrusionOk="0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904;p53">
                <a:extLst>
                  <a:ext uri="{FF2B5EF4-FFF2-40B4-BE49-F238E27FC236}">
                    <a16:creationId xmlns:a16="http://schemas.microsoft.com/office/drawing/2014/main" id="{98CCC099-8395-4EA4-95E2-CF2688AB4BC2}"/>
                  </a:ext>
                </a:extLst>
              </p:cNvPr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89" fill="none" extrusionOk="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905;p53">
                <a:extLst>
                  <a:ext uri="{FF2B5EF4-FFF2-40B4-BE49-F238E27FC236}">
                    <a16:creationId xmlns:a16="http://schemas.microsoft.com/office/drawing/2014/main" id="{333B364A-F209-44D4-B574-71A541531370}"/>
                  </a:ext>
                </a:extLst>
              </p:cNvPr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634" extrusionOk="0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06;p53">
                <a:extLst>
                  <a:ext uri="{FF2B5EF4-FFF2-40B4-BE49-F238E27FC236}">
                    <a16:creationId xmlns:a16="http://schemas.microsoft.com/office/drawing/2014/main" id="{1520E8B4-A5F8-43B6-9E89-18B32DEF91F9}"/>
                  </a:ext>
                </a:extLst>
              </p:cNvPr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136" extrusionOk="0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07;p53">
                <a:extLst>
                  <a:ext uri="{FF2B5EF4-FFF2-40B4-BE49-F238E27FC236}">
                    <a16:creationId xmlns:a16="http://schemas.microsoft.com/office/drawing/2014/main" id="{06BDE631-E222-4315-8AFA-286E69ED9273}"/>
                  </a:ext>
                </a:extLst>
              </p:cNvPr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049" extrusionOk="0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908;p53">
                <a:extLst>
                  <a:ext uri="{FF2B5EF4-FFF2-40B4-BE49-F238E27FC236}">
                    <a16:creationId xmlns:a16="http://schemas.microsoft.com/office/drawing/2014/main" id="{BAB1A6E2-C26C-43AB-96B2-A2F2AD88E08F}"/>
                  </a:ext>
                </a:extLst>
              </p:cNvPr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909;p53">
                <a:extLst>
                  <a:ext uri="{FF2B5EF4-FFF2-40B4-BE49-F238E27FC236}">
                    <a16:creationId xmlns:a16="http://schemas.microsoft.com/office/drawing/2014/main" id="{23B2EACC-7973-4958-8874-69DEF6C0B2C5}"/>
                  </a:ext>
                </a:extLst>
              </p:cNvPr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910;p53">
                <a:extLst>
                  <a:ext uri="{FF2B5EF4-FFF2-40B4-BE49-F238E27FC236}">
                    <a16:creationId xmlns:a16="http://schemas.microsoft.com/office/drawing/2014/main" id="{03972AB7-25AB-4B49-AFDF-85CE889637AA}"/>
                  </a:ext>
                </a:extLst>
              </p:cNvPr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61928" extrusionOk="0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911;p53">
                <a:extLst>
                  <a:ext uri="{FF2B5EF4-FFF2-40B4-BE49-F238E27FC236}">
                    <a16:creationId xmlns:a16="http://schemas.microsoft.com/office/drawing/2014/main" id="{B17A3278-B091-4A44-A935-540C40E55857}"/>
                  </a:ext>
                </a:extLst>
              </p:cNvPr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avLst/>
                <a:gdLst/>
                <a:ahLst/>
                <a:cxnLst/>
                <a:rect l="l" t="t" r="r" b="b"/>
                <a:pathLst>
                  <a:path w="140305" h="27729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912;p53">
                <a:extLst>
                  <a:ext uri="{FF2B5EF4-FFF2-40B4-BE49-F238E27FC236}">
                    <a16:creationId xmlns:a16="http://schemas.microsoft.com/office/drawing/2014/main" id="{EBDDB5C5-441A-4CA8-A5FB-42C6D4E22554}"/>
                  </a:ext>
                </a:extLst>
              </p:cNvPr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avLst/>
                <a:gdLst/>
                <a:ahLst/>
                <a:cxnLst/>
                <a:rect l="l" t="t" r="r" b="b"/>
                <a:pathLst>
                  <a:path w="34754" h="18080" extrusionOk="0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913;p53">
                <a:extLst>
                  <a:ext uri="{FF2B5EF4-FFF2-40B4-BE49-F238E27FC236}">
                    <a16:creationId xmlns:a16="http://schemas.microsoft.com/office/drawing/2014/main" id="{29FEF31A-7F1B-461D-8FC2-B57720136B01}"/>
                  </a:ext>
                </a:extLst>
              </p:cNvPr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avLst/>
                <a:gdLst/>
                <a:ahLst/>
                <a:cxnLst/>
                <a:rect l="l" t="t" r="r" b="b"/>
                <a:pathLst>
                  <a:path w="105737" h="26916" extrusionOk="0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914;p53">
                <a:extLst>
                  <a:ext uri="{FF2B5EF4-FFF2-40B4-BE49-F238E27FC236}">
                    <a16:creationId xmlns:a16="http://schemas.microsoft.com/office/drawing/2014/main" id="{99C7DE3D-270D-4F7A-BCEC-04F09A57B55A}"/>
                  </a:ext>
                </a:extLst>
              </p:cNvPr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34680" h="14753" extrusionOk="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915;p53">
                <a:extLst>
                  <a:ext uri="{FF2B5EF4-FFF2-40B4-BE49-F238E27FC236}">
                    <a16:creationId xmlns:a16="http://schemas.microsoft.com/office/drawing/2014/main" id="{3FBEB31C-6AA9-4379-9630-EC640385C881}"/>
                  </a:ext>
                </a:extLst>
              </p:cNvPr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avLst/>
                <a:gdLst/>
                <a:ahLst/>
                <a:cxnLst/>
                <a:rect l="l" t="t" r="r" b="b"/>
                <a:pathLst>
                  <a:path w="105663" h="23589" extrusionOk="0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916;p53">
                <a:extLst>
                  <a:ext uri="{FF2B5EF4-FFF2-40B4-BE49-F238E27FC236}">
                    <a16:creationId xmlns:a16="http://schemas.microsoft.com/office/drawing/2014/main" id="{71B8115E-EC76-46CD-88F5-C8781187A079}"/>
                  </a:ext>
                </a:extLst>
              </p:cNvPr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avLst/>
                <a:gdLst/>
                <a:ahLst/>
                <a:cxnLst/>
                <a:rect l="l" t="t" r="r" b="b"/>
                <a:pathLst>
                  <a:path w="140342" h="23440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917;p53">
                <a:extLst>
                  <a:ext uri="{FF2B5EF4-FFF2-40B4-BE49-F238E27FC236}">
                    <a16:creationId xmlns:a16="http://schemas.microsoft.com/office/drawing/2014/main" id="{73D1F861-E2CE-4AF9-AAFF-AF20190BE6ED}"/>
                  </a:ext>
                </a:extLst>
              </p:cNvPr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avLst/>
                <a:gdLst/>
                <a:ahLst/>
                <a:cxnLst/>
                <a:rect l="l" t="t" r="r" b="b"/>
                <a:pathLst>
                  <a:path w="40336" h="12978" extrusionOk="0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918;p53">
                <a:extLst>
                  <a:ext uri="{FF2B5EF4-FFF2-40B4-BE49-F238E27FC236}">
                    <a16:creationId xmlns:a16="http://schemas.microsoft.com/office/drawing/2014/main" id="{DFD324C3-1A93-4649-8136-73CD5D00688C}"/>
                  </a:ext>
                </a:extLst>
              </p:cNvPr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avLst/>
                <a:gdLst/>
                <a:ahLst/>
                <a:cxnLst/>
                <a:rect l="l" t="t" r="r" b="b"/>
                <a:pathLst>
                  <a:path w="29171" h="11536" extrusionOk="0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919;p53">
                <a:extLst>
                  <a:ext uri="{FF2B5EF4-FFF2-40B4-BE49-F238E27FC236}">
                    <a16:creationId xmlns:a16="http://schemas.microsoft.com/office/drawing/2014/main" id="{EE016043-EF0F-4537-9BDE-64896ADBA6E8}"/>
                  </a:ext>
                </a:extLst>
              </p:cNvPr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avLst/>
                <a:gdLst/>
                <a:ahLst/>
                <a:cxnLst/>
                <a:rect l="l" t="t" r="r" b="b"/>
                <a:pathLst>
                  <a:path w="76160" h="26435" extrusionOk="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920;p53">
                <a:extLst>
                  <a:ext uri="{FF2B5EF4-FFF2-40B4-BE49-F238E27FC236}">
                    <a16:creationId xmlns:a16="http://schemas.microsoft.com/office/drawing/2014/main" id="{AED91FA1-5735-4193-AA23-30DB69E079EE}"/>
                  </a:ext>
                </a:extLst>
              </p:cNvPr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avLst/>
                <a:gdLst/>
                <a:ahLst/>
                <a:cxnLst/>
                <a:rect l="l" t="t" r="r" b="b"/>
                <a:pathLst>
                  <a:path w="75754" h="25584" extrusionOk="0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921;p53">
                <a:extLst>
                  <a:ext uri="{FF2B5EF4-FFF2-40B4-BE49-F238E27FC236}">
                    <a16:creationId xmlns:a16="http://schemas.microsoft.com/office/drawing/2014/main" id="{9811ABCD-1E22-42A1-9462-156111C90E89}"/>
                  </a:ext>
                </a:extLst>
              </p:cNvPr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avLst/>
                <a:gdLst/>
                <a:ahLst/>
                <a:cxnLst/>
                <a:rect l="l" t="t" r="r" b="b"/>
                <a:pathLst>
                  <a:path w="22738" h="14457" fill="none" extrusionOk="0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922;p53">
                <a:extLst>
                  <a:ext uri="{FF2B5EF4-FFF2-40B4-BE49-F238E27FC236}">
                    <a16:creationId xmlns:a16="http://schemas.microsoft.com/office/drawing/2014/main" id="{427BF932-C164-468B-9311-3F5B5C544D89}"/>
                  </a:ext>
                </a:extLst>
              </p:cNvPr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923;p53">
                <a:extLst>
                  <a:ext uri="{FF2B5EF4-FFF2-40B4-BE49-F238E27FC236}">
                    <a16:creationId xmlns:a16="http://schemas.microsoft.com/office/drawing/2014/main" id="{8ED0B4EA-09A1-44B2-A2D0-84A2C11DA206}"/>
                  </a:ext>
                </a:extLst>
              </p:cNvPr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924;p53">
                <a:extLst>
                  <a:ext uri="{FF2B5EF4-FFF2-40B4-BE49-F238E27FC236}">
                    <a16:creationId xmlns:a16="http://schemas.microsoft.com/office/drawing/2014/main" id="{9D4216D3-6039-44BB-BCA0-F06FDC6BC032}"/>
                  </a:ext>
                </a:extLst>
              </p:cNvPr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699" fill="none" extrusionOk="0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925;p53">
                <a:extLst>
                  <a:ext uri="{FF2B5EF4-FFF2-40B4-BE49-F238E27FC236}">
                    <a16:creationId xmlns:a16="http://schemas.microsoft.com/office/drawing/2014/main" id="{1CA276DA-288B-4307-B271-CB5AE35C012F}"/>
                  </a:ext>
                </a:extLst>
              </p:cNvPr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700" fill="none" extrusionOk="0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926;p53">
                <a:extLst>
                  <a:ext uri="{FF2B5EF4-FFF2-40B4-BE49-F238E27FC236}">
                    <a16:creationId xmlns:a16="http://schemas.microsoft.com/office/drawing/2014/main" id="{1519071E-A9D3-408D-A4F8-5BF515F9A74C}"/>
                  </a:ext>
                </a:extLst>
              </p:cNvPr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avLst/>
                <a:gdLst/>
                <a:ahLst/>
                <a:cxnLst/>
                <a:rect l="l" t="t" r="r" b="b"/>
                <a:pathLst>
                  <a:path w="16194" h="10094" fill="none" extrusionOk="0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927;p53">
                <a:extLst>
                  <a:ext uri="{FF2B5EF4-FFF2-40B4-BE49-F238E27FC236}">
                    <a16:creationId xmlns:a16="http://schemas.microsoft.com/office/drawing/2014/main" id="{8690F51C-347A-405A-A945-9A19DC7AA133}"/>
                  </a:ext>
                </a:extLst>
              </p:cNvPr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4215" fill="none" extrusionOk="0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928;p53">
                <a:extLst>
                  <a:ext uri="{FF2B5EF4-FFF2-40B4-BE49-F238E27FC236}">
                    <a16:creationId xmlns:a16="http://schemas.microsoft.com/office/drawing/2014/main" id="{690E2BF6-951A-4133-B312-AEAF0F3AD210}"/>
                  </a:ext>
                </a:extLst>
              </p:cNvPr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7225" extrusionOk="0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929;p53">
                <a:extLst>
                  <a:ext uri="{FF2B5EF4-FFF2-40B4-BE49-F238E27FC236}">
                    <a16:creationId xmlns:a16="http://schemas.microsoft.com/office/drawing/2014/main" id="{1B344120-14E8-40CA-8A71-33EF60828B79}"/>
                  </a:ext>
                </a:extLst>
              </p:cNvPr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3432" extrusionOk="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930;p53">
                <a:extLst>
                  <a:ext uri="{FF2B5EF4-FFF2-40B4-BE49-F238E27FC236}">
                    <a16:creationId xmlns:a16="http://schemas.microsoft.com/office/drawing/2014/main" id="{0C46B415-5839-41D2-9AC5-0E218089272B}"/>
                  </a:ext>
                </a:extLst>
              </p:cNvPr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avLst/>
                <a:gdLst/>
                <a:ahLst/>
                <a:cxnLst/>
                <a:rect l="l" t="t" r="r" b="b"/>
                <a:pathLst>
                  <a:path w="9909" h="5343" extrusionOk="0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931;p53">
                <a:extLst>
                  <a:ext uri="{FF2B5EF4-FFF2-40B4-BE49-F238E27FC236}">
                    <a16:creationId xmlns:a16="http://schemas.microsoft.com/office/drawing/2014/main" id="{95B0F0DF-A137-4434-BBEE-084A431D61C0}"/>
                  </a:ext>
                </a:extLst>
              </p:cNvPr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129" extrusionOk="0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932;p53">
                <a:extLst>
                  <a:ext uri="{FF2B5EF4-FFF2-40B4-BE49-F238E27FC236}">
                    <a16:creationId xmlns:a16="http://schemas.microsoft.com/office/drawing/2014/main" id="{5455E6CF-42F8-4C13-8756-7E9357B96871}"/>
                  </a:ext>
                </a:extLst>
              </p:cNvPr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62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933;p53">
                <a:extLst>
                  <a:ext uri="{FF2B5EF4-FFF2-40B4-BE49-F238E27FC236}">
                    <a16:creationId xmlns:a16="http://schemas.microsoft.com/office/drawing/2014/main" id="{8CE1C48E-19DD-42EE-AAB0-903B105CB2F8}"/>
                  </a:ext>
                </a:extLst>
              </p:cNvPr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25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934;p53">
                <a:extLst>
                  <a:ext uri="{FF2B5EF4-FFF2-40B4-BE49-F238E27FC236}">
                    <a16:creationId xmlns:a16="http://schemas.microsoft.com/office/drawing/2014/main" id="{19C4A55F-92B5-458C-A8EC-E2670879957B}"/>
                  </a:ext>
                </a:extLst>
              </p:cNvPr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332" extrusionOk="0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935;p53">
                <a:extLst>
                  <a:ext uri="{FF2B5EF4-FFF2-40B4-BE49-F238E27FC236}">
                    <a16:creationId xmlns:a16="http://schemas.microsoft.com/office/drawing/2014/main" id="{92D21055-DE97-4345-8D72-C5137FC2301D}"/>
                  </a:ext>
                </a:extLst>
              </p:cNvPr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1590" extrusionOk="0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936;p53">
                <a:extLst>
                  <a:ext uri="{FF2B5EF4-FFF2-40B4-BE49-F238E27FC236}">
                    <a16:creationId xmlns:a16="http://schemas.microsoft.com/office/drawing/2014/main" id="{05A2F728-D0AD-464E-B8D8-1848620307F3}"/>
                  </a:ext>
                </a:extLst>
              </p:cNvPr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221" extrusionOk="0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937;p53">
                <a:extLst>
                  <a:ext uri="{FF2B5EF4-FFF2-40B4-BE49-F238E27FC236}">
                    <a16:creationId xmlns:a16="http://schemas.microsoft.com/office/drawing/2014/main" id="{AAEA607E-A600-4A4E-87E6-AA43B9514A02}"/>
                  </a:ext>
                </a:extLst>
              </p:cNvPr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258" extrusionOk="0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938;p53">
                <a:extLst>
                  <a:ext uri="{FF2B5EF4-FFF2-40B4-BE49-F238E27FC236}">
                    <a16:creationId xmlns:a16="http://schemas.microsoft.com/office/drawing/2014/main" id="{F2287F72-4A8D-4A2C-AC86-3111D4F6AC71}"/>
                  </a:ext>
                </a:extLst>
              </p:cNvPr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406" extrusionOk="0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939;p53">
                <a:extLst>
                  <a:ext uri="{FF2B5EF4-FFF2-40B4-BE49-F238E27FC236}">
                    <a16:creationId xmlns:a16="http://schemas.microsoft.com/office/drawing/2014/main" id="{FC945320-99F7-4C4B-953E-0DA49398F5E0}"/>
                  </a:ext>
                </a:extLst>
              </p:cNvPr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443" extrusionOk="0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940;p53">
                <a:extLst>
                  <a:ext uri="{FF2B5EF4-FFF2-40B4-BE49-F238E27FC236}">
                    <a16:creationId xmlns:a16="http://schemas.microsoft.com/office/drawing/2014/main" id="{A2062E4A-632F-4A35-97E7-C3ED1692BF83}"/>
                  </a:ext>
                </a:extLst>
              </p:cNvPr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332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941;p53">
                <a:extLst>
                  <a:ext uri="{FF2B5EF4-FFF2-40B4-BE49-F238E27FC236}">
                    <a16:creationId xmlns:a16="http://schemas.microsoft.com/office/drawing/2014/main" id="{651B3F2F-9D03-4A67-915E-D53B315E55CF}"/>
                  </a:ext>
                </a:extLst>
              </p:cNvPr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258" extrusionOk="0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942;p53">
                <a:extLst>
                  <a:ext uri="{FF2B5EF4-FFF2-40B4-BE49-F238E27FC236}">
                    <a16:creationId xmlns:a16="http://schemas.microsoft.com/office/drawing/2014/main" id="{AF9198E8-EF4E-4A8B-B577-4105EC5F0F97}"/>
                  </a:ext>
                </a:extLst>
              </p:cNvPr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812" extrusionOk="0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943;p53">
                <a:extLst>
                  <a:ext uri="{FF2B5EF4-FFF2-40B4-BE49-F238E27FC236}">
                    <a16:creationId xmlns:a16="http://schemas.microsoft.com/office/drawing/2014/main" id="{B1C940EE-2C0F-4EC3-A7FF-9654DAC82A44}"/>
                  </a:ext>
                </a:extLst>
              </p:cNvPr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887" extrusionOk="0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944;p53">
                <a:extLst>
                  <a:ext uri="{FF2B5EF4-FFF2-40B4-BE49-F238E27FC236}">
                    <a16:creationId xmlns:a16="http://schemas.microsoft.com/office/drawing/2014/main" id="{286FB24C-4DF1-4241-877E-0E57B321BCB6}"/>
                  </a:ext>
                </a:extLst>
              </p:cNvPr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997" extrusionOk="0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945;p53">
                <a:extLst>
                  <a:ext uri="{FF2B5EF4-FFF2-40B4-BE49-F238E27FC236}">
                    <a16:creationId xmlns:a16="http://schemas.microsoft.com/office/drawing/2014/main" id="{60C5A366-877A-4988-A78F-1064421851DF}"/>
                  </a:ext>
                </a:extLst>
              </p:cNvPr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628" extrusionOk="0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946;p53">
                <a:extLst>
                  <a:ext uri="{FF2B5EF4-FFF2-40B4-BE49-F238E27FC236}">
                    <a16:creationId xmlns:a16="http://schemas.microsoft.com/office/drawing/2014/main" id="{028BBF9E-D355-436B-A009-223A8C21761B}"/>
                  </a:ext>
                </a:extLst>
              </p:cNvPr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886" extrusionOk="0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947;p53">
                <a:extLst>
                  <a:ext uri="{FF2B5EF4-FFF2-40B4-BE49-F238E27FC236}">
                    <a16:creationId xmlns:a16="http://schemas.microsoft.com/office/drawing/2014/main" id="{66BF076A-4283-4BCC-B82E-C5139694A108}"/>
                  </a:ext>
                </a:extLst>
              </p:cNvPr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665" extrusionOk="0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948;p53">
                <a:extLst>
                  <a:ext uri="{FF2B5EF4-FFF2-40B4-BE49-F238E27FC236}">
                    <a16:creationId xmlns:a16="http://schemas.microsoft.com/office/drawing/2014/main" id="{AFB15121-5C30-4C84-A1D1-9ED6074C0EE6}"/>
                  </a:ext>
                </a:extLst>
              </p:cNvPr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701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949;p53">
                <a:extLst>
                  <a:ext uri="{FF2B5EF4-FFF2-40B4-BE49-F238E27FC236}">
                    <a16:creationId xmlns:a16="http://schemas.microsoft.com/office/drawing/2014/main" id="{D0E012C5-53B6-4551-823F-0F2522924F2D}"/>
                  </a:ext>
                </a:extLst>
              </p:cNvPr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849" extrusionOk="0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950;p53">
                <a:extLst>
                  <a:ext uri="{FF2B5EF4-FFF2-40B4-BE49-F238E27FC236}">
                    <a16:creationId xmlns:a16="http://schemas.microsoft.com/office/drawing/2014/main" id="{A45DB05B-BDB5-4DBE-82AF-D701D0E719EE}"/>
                  </a:ext>
                </a:extLst>
              </p:cNvPr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887" extrusionOk="0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951;p53">
                <a:extLst>
                  <a:ext uri="{FF2B5EF4-FFF2-40B4-BE49-F238E27FC236}">
                    <a16:creationId xmlns:a16="http://schemas.microsoft.com/office/drawing/2014/main" id="{52417D46-216A-42E5-B436-52A1B2468C0E}"/>
                  </a:ext>
                </a:extLst>
              </p:cNvPr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554" extrusionOk="0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952;p53">
                <a:extLst>
                  <a:ext uri="{FF2B5EF4-FFF2-40B4-BE49-F238E27FC236}">
                    <a16:creationId xmlns:a16="http://schemas.microsoft.com/office/drawing/2014/main" id="{4C2C4959-7DFE-4F0A-9EBF-9F507BD0CDAD}"/>
                  </a:ext>
                </a:extLst>
              </p:cNvPr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32" extrusionOk="0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953;p53">
                <a:extLst>
                  <a:ext uri="{FF2B5EF4-FFF2-40B4-BE49-F238E27FC236}">
                    <a16:creationId xmlns:a16="http://schemas.microsoft.com/office/drawing/2014/main" id="{0D95CD04-85B6-471C-9AD2-A60EFE4DECAC}"/>
                  </a:ext>
                </a:extLst>
              </p:cNvPr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1480" extrusionOk="0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954;p53">
                <a:extLst>
                  <a:ext uri="{FF2B5EF4-FFF2-40B4-BE49-F238E27FC236}">
                    <a16:creationId xmlns:a16="http://schemas.microsoft.com/office/drawing/2014/main" id="{D7A8A9EC-76F9-4405-B59D-75235337B13A}"/>
                  </a:ext>
                </a:extLst>
              </p:cNvPr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553" extrusionOk="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955;p53">
                <a:extLst>
                  <a:ext uri="{FF2B5EF4-FFF2-40B4-BE49-F238E27FC236}">
                    <a16:creationId xmlns:a16="http://schemas.microsoft.com/office/drawing/2014/main" id="{EF7D676D-7C5D-4F4E-B104-141B52998F95}"/>
                  </a:ext>
                </a:extLst>
              </p:cNvPr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1554" extrusionOk="0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956;p53">
                <a:extLst>
                  <a:ext uri="{FF2B5EF4-FFF2-40B4-BE49-F238E27FC236}">
                    <a16:creationId xmlns:a16="http://schemas.microsoft.com/office/drawing/2014/main" id="{0E6F8080-4B29-4EFD-A015-92737DD297AB}"/>
                  </a:ext>
                </a:extLst>
              </p:cNvPr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957;p53">
                <a:extLst>
                  <a:ext uri="{FF2B5EF4-FFF2-40B4-BE49-F238E27FC236}">
                    <a16:creationId xmlns:a16="http://schemas.microsoft.com/office/drawing/2014/main" id="{5AE55603-3267-4477-8310-36C897C76083}"/>
                  </a:ext>
                </a:extLst>
              </p:cNvPr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2072" extrusionOk="0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958;p53">
                <a:extLst>
                  <a:ext uri="{FF2B5EF4-FFF2-40B4-BE49-F238E27FC236}">
                    <a16:creationId xmlns:a16="http://schemas.microsoft.com/office/drawing/2014/main" id="{F49E7995-F4B0-4C48-B0B3-A7E2789A81D3}"/>
                  </a:ext>
                </a:extLst>
              </p:cNvPr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959;p53">
                <a:extLst>
                  <a:ext uri="{FF2B5EF4-FFF2-40B4-BE49-F238E27FC236}">
                    <a16:creationId xmlns:a16="http://schemas.microsoft.com/office/drawing/2014/main" id="{C621C949-1523-458F-A8E5-59FA7FBEB915}"/>
                  </a:ext>
                </a:extLst>
              </p:cNvPr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554" extrusionOk="0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960;p53">
                <a:extLst>
                  <a:ext uri="{FF2B5EF4-FFF2-40B4-BE49-F238E27FC236}">
                    <a16:creationId xmlns:a16="http://schemas.microsoft.com/office/drawing/2014/main" id="{C9A83BE6-979B-4124-89DD-5AA0E7D88F22}"/>
                  </a:ext>
                </a:extLst>
              </p:cNvPr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147" extrusionOk="0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961;p53">
                <a:extLst>
                  <a:ext uri="{FF2B5EF4-FFF2-40B4-BE49-F238E27FC236}">
                    <a16:creationId xmlns:a16="http://schemas.microsoft.com/office/drawing/2014/main" id="{36AA86FB-A5E4-43FD-A48E-9DCC0BE27C39}"/>
                  </a:ext>
                </a:extLst>
              </p:cNvPr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553" extrusionOk="0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962;p53">
                <a:extLst>
                  <a:ext uri="{FF2B5EF4-FFF2-40B4-BE49-F238E27FC236}">
                    <a16:creationId xmlns:a16="http://schemas.microsoft.com/office/drawing/2014/main" id="{F9663D47-90C6-4876-AF3C-53CF72F52E5B}"/>
                  </a:ext>
                </a:extLst>
              </p:cNvPr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1517" extrusionOk="0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963;p53">
                <a:extLst>
                  <a:ext uri="{FF2B5EF4-FFF2-40B4-BE49-F238E27FC236}">
                    <a16:creationId xmlns:a16="http://schemas.microsoft.com/office/drawing/2014/main" id="{59C30AF7-5F82-4279-8515-DC051AAE0D10}"/>
                  </a:ext>
                </a:extLst>
              </p:cNvPr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072" extrusionOk="0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964;p53">
                <a:extLst>
                  <a:ext uri="{FF2B5EF4-FFF2-40B4-BE49-F238E27FC236}">
                    <a16:creationId xmlns:a16="http://schemas.microsoft.com/office/drawing/2014/main" id="{973D0809-F4BB-4F44-9A52-A810B9A07E68}"/>
                  </a:ext>
                </a:extLst>
              </p:cNvPr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1443" extrusionOk="0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965;p53">
                <a:extLst>
                  <a:ext uri="{FF2B5EF4-FFF2-40B4-BE49-F238E27FC236}">
                    <a16:creationId xmlns:a16="http://schemas.microsoft.com/office/drawing/2014/main" id="{E7C819D9-C517-4FAE-9C8D-94796F1FF300}"/>
                  </a:ext>
                </a:extLst>
              </p:cNvPr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406" extrusionOk="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966;p53">
                <a:extLst>
                  <a:ext uri="{FF2B5EF4-FFF2-40B4-BE49-F238E27FC236}">
                    <a16:creationId xmlns:a16="http://schemas.microsoft.com/office/drawing/2014/main" id="{57583C46-EB89-45F9-BCBB-5302BC341B2F}"/>
                  </a:ext>
                </a:extLst>
              </p:cNvPr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967;p53">
                <a:extLst>
                  <a:ext uri="{FF2B5EF4-FFF2-40B4-BE49-F238E27FC236}">
                    <a16:creationId xmlns:a16="http://schemas.microsoft.com/office/drawing/2014/main" id="{81685B89-5222-49C6-AE33-8378979A1127}"/>
                  </a:ext>
                </a:extLst>
              </p:cNvPr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1665" extrusionOk="0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968;p53">
                <a:extLst>
                  <a:ext uri="{FF2B5EF4-FFF2-40B4-BE49-F238E27FC236}">
                    <a16:creationId xmlns:a16="http://schemas.microsoft.com/office/drawing/2014/main" id="{2C9553E3-1D7F-4C8A-87E9-315E313A4B28}"/>
                  </a:ext>
                </a:extLst>
              </p:cNvPr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12238" h="3550" extrusionOk="0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969;p53">
                <a:extLst>
                  <a:ext uri="{FF2B5EF4-FFF2-40B4-BE49-F238E27FC236}">
                    <a16:creationId xmlns:a16="http://schemas.microsoft.com/office/drawing/2014/main" id="{B7B40DAE-5563-4F96-802F-89E7F6521D83}"/>
                  </a:ext>
                </a:extLst>
              </p:cNvPr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998" extrusionOk="0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970;p53">
                <a:extLst>
                  <a:ext uri="{FF2B5EF4-FFF2-40B4-BE49-F238E27FC236}">
                    <a16:creationId xmlns:a16="http://schemas.microsoft.com/office/drawing/2014/main" id="{DD810E9F-263D-48BF-B7FD-3F49C82F3E5E}"/>
                  </a:ext>
                </a:extLst>
              </p:cNvPr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971;p53">
                <a:extLst>
                  <a:ext uri="{FF2B5EF4-FFF2-40B4-BE49-F238E27FC236}">
                    <a16:creationId xmlns:a16="http://schemas.microsoft.com/office/drawing/2014/main" id="{6FDB3CB8-5641-4935-B474-A26952DD5333}"/>
                  </a:ext>
                </a:extLst>
              </p:cNvPr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20858" extrusionOk="0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972;p53">
                <a:extLst>
                  <a:ext uri="{FF2B5EF4-FFF2-40B4-BE49-F238E27FC236}">
                    <a16:creationId xmlns:a16="http://schemas.microsoft.com/office/drawing/2014/main" id="{06605848-10B8-4131-9411-E5FBE34A7502}"/>
                  </a:ext>
                </a:extLst>
              </p:cNvPr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4065" extrusionOk="0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973;p53">
                <a:extLst>
                  <a:ext uri="{FF2B5EF4-FFF2-40B4-BE49-F238E27FC236}">
                    <a16:creationId xmlns:a16="http://schemas.microsoft.com/office/drawing/2014/main" id="{AF60396C-E549-4F57-B7B3-2F08DD24DD98}"/>
                  </a:ext>
                </a:extLst>
              </p:cNvPr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558" extrusionOk="0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974;p53">
                <a:extLst>
                  <a:ext uri="{FF2B5EF4-FFF2-40B4-BE49-F238E27FC236}">
                    <a16:creationId xmlns:a16="http://schemas.microsoft.com/office/drawing/2014/main" id="{0FE5A1CB-2AD1-4F7B-B7A8-26A1DED1A3A4}"/>
                  </a:ext>
                </a:extLst>
              </p:cNvPr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33" extrusionOk="0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975;p53">
                <a:extLst>
                  <a:ext uri="{FF2B5EF4-FFF2-40B4-BE49-F238E27FC236}">
                    <a16:creationId xmlns:a16="http://schemas.microsoft.com/office/drawing/2014/main" id="{74B78E5A-87EA-4344-88B8-9A8CA2444848}"/>
                  </a:ext>
                </a:extLst>
              </p:cNvPr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369" extrusionOk="0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976;p53">
                <a:extLst>
                  <a:ext uri="{FF2B5EF4-FFF2-40B4-BE49-F238E27FC236}">
                    <a16:creationId xmlns:a16="http://schemas.microsoft.com/office/drawing/2014/main" id="{D78C3F32-4647-4B54-98BC-324DDDE44D18}"/>
                  </a:ext>
                </a:extLst>
              </p:cNvPr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652" extrusionOk="0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977;p53">
                <a:extLst>
                  <a:ext uri="{FF2B5EF4-FFF2-40B4-BE49-F238E27FC236}">
                    <a16:creationId xmlns:a16="http://schemas.microsoft.com/office/drawing/2014/main" id="{D32116E7-05A5-43D4-9F48-24B878A44643}"/>
                  </a:ext>
                </a:extLst>
              </p:cNvPr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8948" extrusionOk="0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978;p53">
                <a:extLst>
                  <a:ext uri="{FF2B5EF4-FFF2-40B4-BE49-F238E27FC236}">
                    <a16:creationId xmlns:a16="http://schemas.microsoft.com/office/drawing/2014/main" id="{1724685C-AF94-4049-AD25-181EF76ECD0D}"/>
                  </a:ext>
                </a:extLst>
              </p:cNvPr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406" extrusionOk="0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979;p53">
                <a:extLst>
                  <a:ext uri="{FF2B5EF4-FFF2-40B4-BE49-F238E27FC236}">
                    <a16:creationId xmlns:a16="http://schemas.microsoft.com/office/drawing/2014/main" id="{9AB5C3D3-5F8C-4229-AAD9-D3F73B7E05F8}"/>
                  </a:ext>
                </a:extLst>
              </p:cNvPr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650" extrusionOk="0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980;p53">
                <a:extLst>
                  <a:ext uri="{FF2B5EF4-FFF2-40B4-BE49-F238E27FC236}">
                    <a16:creationId xmlns:a16="http://schemas.microsoft.com/office/drawing/2014/main" id="{5AA6C851-3842-4C73-AA84-8D91B1AE2AD4}"/>
                  </a:ext>
                </a:extLst>
              </p:cNvPr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6697" extrusionOk="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981;p53">
                <a:extLst>
                  <a:ext uri="{FF2B5EF4-FFF2-40B4-BE49-F238E27FC236}">
                    <a16:creationId xmlns:a16="http://schemas.microsoft.com/office/drawing/2014/main" id="{1EBE597A-0083-4F73-9517-8A28B497642A}"/>
                  </a:ext>
                </a:extLst>
              </p:cNvPr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120" extrusionOk="0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982;p53">
                <a:extLst>
                  <a:ext uri="{FF2B5EF4-FFF2-40B4-BE49-F238E27FC236}">
                    <a16:creationId xmlns:a16="http://schemas.microsoft.com/office/drawing/2014/main" id="{DE50B14B-7B58-4EAC-AB16-FB02E44048B1}"/>
                  </a:ext>
                </a:extLst>
              </p:cNvPr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1314" extrusionOk="0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983;p53">
                <a:extLst>
                  <a:ext uri="{FF2B5EF4-FFF2-40B4-BE49-F238E27FC236}">
                    <a16:creationId xmlns:a16="http://schemas.microsoft.com/office/drawing/2014/main" id="{1012949B-94BB-4E78-B18F-6B26D9F294B0}"/>
                  </a:ext>
                </a:extLst>
              </p:cNvPr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424" extrusionOk="0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984;p53">
                <a:extLst>
                  <a:ext uri="{FF2B5EF4-FFF2-40B4-BE49-F238E27FC236}">
                    <a16:creationId xmlns:a16="http://schemas.microsoft.com/office/drawing/2014/main" id="{E5824DD3-D1BF-4B55-9D94-81A705DB28FD}"/>
                  </a:ext>
                </a:extLst>
              </p:cNvPr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8800" extrusionOk="0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985;p53">
                <a:extLst>
                  <a:ext uri="{FF2B5EF4-FFF2-40B4-BE49-F238E27FC236}">
                    <a16:creationId xmlns:a16="http://schemas.microsoft.com/office/drawing/2014/main" id="{EA43B0AA-BFF4-47A7-AB09-B0994EA04C7A}"/>
                  </a:ext>
                </a:extLst>
              </p:cNvPr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4264" extrusionOk="0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986;p53">
                <a:extLst>
                  <a:ext uri="{FF2B5EF4-FFF2-40B4-BE49-F238E27FC236}">
                    <a16:creationId xmlns:a16="http://schemas.microsoft.com/office/drawing/2014/main" id="{84D6051B-2B4A-4BF3-9A6E-DD270E1EF0BD}"/>
                  </a:ext>
                </a:extLst>
              </p:cNvPr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264" h="19337" extrusionOk="0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987;p53">
                <a:extLst>
                  <a:ext uri="{FF2B5EF4-FFF2-40B4-BE49-F238E27FC236}">
                    <a16:creationId xmlns:a16="http://schemas.microsoft.com/office/drawing/2014/main" id="{96920871-238F-45BD-8ED2-5E1E3DC671AD}"/>
                  </a:ext>
                </a:extLst>
              </p:cNvPr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302" h="19337" extrusionOk="0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988;p53">
                <a:extLst>
                  <a:ext uri="{FF2B5EF4-FFF2-40B4-BE49-F238E27FC236}">
                    <a16:creationId xmlns:a16="http://schemas.microsoft.com/office/drawing/2014/main" id="{E643CB2D-F1E4-4C6D-A255-19D510A73800}"/>
                  </a:ext>
                </a:extLst>
              </p:cNvPr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9577" extrusionOk="0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989;p53">
                <a:extLst>
                  <a:ext uri="{FF2B5EF4-FFF2-40B4-BE49-F238E27FC236}">
                    <a16:creationId xmlns:a16="http://schemas.microsoft.com/office/drawing/2014/main" id="{F853F8A7-387A-4A67-A8E1-2003A0FACB6D}"/>
                  </a:ext>
                </a:extLst>
              </p:cNvPr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avLst/>
                <a:gdLst/>
                <a:ahLst/>
                <a:cxnLst/>
                <a:rect l="l" t="t" r="r" b="b"/>
                <a:pathLst>
                  <a:path w="21370" h="8541" extrusionOk="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990;p53">
                <a:extLst>
                  <a:ext uri="{FF2B5EF4-FFF2-40B4-BE49-F238E27FC236}">
                    <a16:creationId xmlns:a16="http://schemas.microsoft.com/office/drawing/2014/main" id="{202D6A9B-376A-4B96-B818-20B087D68457}"/>
                  </a:ext>
                </a:extLst>
              </p:cNvPr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2302" extrusionOk="0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991;p53">
                <a:extLst>
                  <a:ext uri="{FF2B5EF4-FFF2-40B4-BE49-F238E27FC236}">
                    <a16:creationId xmlns:a16="http://schemas.microsoft.com/office/drawing/2014/main" id="{B5F3FB23-F0CA-4F6E-B98E-E721E7EF9A52}"/>
                  </a:ext>
                </a:extLst>
              </p:cNvPr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853" extrusionOk="0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992;p53">
                <a:extLst>
                  <a:ext uri="{FF2B5EF4-FFF2-40B4-BE49-F238E27FC236}">
                    <a16:creationId xmlns:a16="http://schemas.microsoft.com/office/drawing/2014/main" id="{4E4AA3F0-8886-4F52-86C1-A31FD51B8AA5}"/>
                  </a:ext>
                </a:extLst>
              </p:cNvPr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6433" h="6804" extrusionOk="0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993;p53">
                <a:extLst>
                  <a:ext uri="{FF2B5EF4-FFF2-40B4-BE49-F238E27FC236}">
                    <a16:creationId xmlns:a16="http://schemas.microsoft.com/office/drawing/2014/main" id="{217A39E1-E075-43E0-85B5-A0DAD368A59A}"/>
                  </a:ext>
                </a:extLst>
              </p:cNvPr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avLst/>
                <a:gdLst/>
                <a:ahLst/>
                <a:cxnLst/>
                <a:rect l="l" t="t" r="r" b="b"/>
                <a:pathLst>
                  <a:path w="77528" h="62074" extrusionOk="0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994;p53">
                <a:extLst>
                  <a:ext uri="{FF2B5EF4-FFF2-40B4-BE49-F238E27FC236}">
                    <a16:creationId xmlns:a16="http://schemas.microsoft.com/office/drawing/2014/main" id="{10FB85ED-E107-45A0-80FA-142C3FB775B4}"/>
                  </a:ext>
                </a:extLst>
              </p:cNvPr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avLst/>
                <a:gdLst/>
                <a:ahLst/>
                <a:cxnLst/>
                <a:rect l="l" t="t" r="r" b="b"/>
                <a:pathLst>
                  <a:path w="71280" h="57084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995;p53">
                <a:extLst>
                  <a:ext uri="{FF2B5EF4-FFF2-40B4-BE49-F238E27FC236}">
                    <a16:creationId xmlns:a16="http://schemas.microsoft.com/office/drawing/2014/main" id="{B1C8D16B-F7BE-4B6E-9689-F913A60A5DBD}"/>
                  </a:ext>
                </a:extLst>
              </p:cNvPr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57121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996;p53">
                <a:extLst>
                  <a:ext uri="{FF2B5EF4-FFF2-40B4-BE49-F238E27FC236}">
                    <a16:creationId xmlns:a16="http://schemas.microsoft.com/office/drawing/2014/main" id="{ABFBDB1E-A571-41AE-9763-85249D746FC0}"/>
                  </a:ext>
                </a:extLst>
              </p:cNvPr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997;p53">
                <a:extLst>
                  <a:ext uri="{FF2B5EF4-FFF2-40B4-BE49-F238E27FC236}">
                    <a16:creationId xmlns:a16="http://schemas.microsoft.com/office/drawing/2014/main" id="{E63B983E-D58C-4D73-84D4-8D37A20D3188}"/>
                  </a:ext>
                </a:extLst>
              </p:cNvPr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998;p53">
                <a:extLst>
                  <a:ext uri="{FF2B5EF4-FFF2-40B4-BE49-F238E27FC236}">
                    <a16:creationId xmlns:a16="http://schemas.microsoft.com/office/drawing/2014/main" id="{C4877E16-4B85-48D6-9139-55ECD4D0B7DC}"/>
                  </a:ext>
                </a:extLst>
              </p:cNvPr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999;p53">
                <a:extLst>
                  <a:ext uri="{FF2B5EF4-FFF2-40B4-BE49-F238E27FC236}">
                    <a16:creationId xmlns:a16="http://schemas.microsoft.com/office/drawing/2014/main" id="{2598393B-1A2A-46BD-A9A0-996FA11EA418}"/>
                  </a:ext>
                </a:extLst>
              </p:cNvPr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36" extrusionOk="0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1000;p53">
                <a:extLst>
                  <a:ext uri="{FF2B5EF4-FFF2-40B4-BE49-F238E27FC236}">
                    <a16:creationId xmlns:a16="http://schemas.microsoft.com/office/drawing/2014/main" id="{5E6F19E3-2FFA-4711-AF5B-9B563EA8C9AB}"/>
                  </a:ext>
                </a:extLst>
              </p:cNvPr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53" extrusionOk="0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001;p53">
                <a:extLst>
                  <a:ext uri="{FF2B5EF4-FFF2-40B4-BE49-F238E27FC236}">
                    <a16:creationId xmlns:a16="http://schemas.microsoft.com/office/drawing/2014/main" id="{883983A4-B488-47F4-9714-2BB98B8CD567}"/>
                  </a:ext>
                </a:extLst>
              </p:cNvPr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4653" extrusionOk="0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1002;p53">
                <a:extLst>
                  <a:ext uri="{FF2B5EF4-FFF2-40B4-BE49-F238E27FC236}">
                    <a16:creationId xmlns:a16="http://schemas.microsoft.com/office/drawing/2014/main" id="{ACDF09F7-10A6-49BC-A530-E9247165A895}"/>
                  </a:ext>
                </a:extLst>
              </p:cNvPr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6730" extrusionOk="0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003;p53">
                <a:extLst>
                  <a:ext uri="{FF2B5EF4-FFF2-40B4-BE49-F238E27FC236}">
                    <a16:creationId xmlns:a16="http://schemas.microsoft.com/office/drawing/2014/main" id="{01C1774D-FBE0-4A8E-B31B-D1D34CA1AD4D}"/>
                  </a:ext>
                </a:extLst>
              </p:cNvPr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1004;p53">
                <a:extLst>
                  <a:ext uri="{FF2B5EF4-FFF2-40B4-BE49-F238E27FC236}">
                    <a16:creationId xmlns:a16="http://schemas.microsoft.com/office/drawing/2014/main" id="{3B5456E0-1FD0-4A03-A7C6-0641248033A0}"/>
                  </a:ext>
                </a:extLst>
              </p:cNvPr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98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005;p53">
                <a:extLst>
                  <a:ext uri="{FF2B5EF4-FFF2-40B4-BE49-F238E27FC236}">
                    <a16:creationId xmlns:a16="http://schemas.microsoft.com/office/drawing/2014/main" id="{FBA3AFB3-BB52-42CE-B1C1-79467A65018F}"/>
                  </a:ext>
                </a:extLst>
              </p:cNvPr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1006;p53">
                <a:extLst>
                  <a:ext uri="{FF2B5EF4-FFF2-40B4-BE49-F238E27FC236}">
                    <a16:creationId xmlns:a16="http://schemas.microsoft.com/office/drawing/2014/main" id="{678A9E84-BC71-4F02-B5FE-FF7812A0B33B}"/>
                  </a:ext>
                </a:extLst>
              </p:cNvPr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avLst/>
                <a:gdLst/>
                <a:ahLst/>
                <a:cxnLst/>
                <a:rect l="l" t="t" r="r" b="b"/>
                <a:pathLst>
                  <a:path w="19928" h="56381" extrusionOk="0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007;p53">
                <a:extLst>
                  <a:ext uri="{FF2B5EF4-FFF2-40B4-BE49-F238E27FC236}">
                    <a16:creationId xmlns:a16="http://schemas.microsoft.com/office/drawing/2014/main" id="{B498CD11-63FE-4E50-8CDA-7F05AF6C3E40}"/>
                  </a:ext>
                </a:extLst>
              </p:cNvPr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6270" fill="none" extrusionOk="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1008;p53">
                <a:extLst>
                  <a:ext uri="{FF2B5EF4-FFF2-40B4-BE49-F238E27FC236}">
                    <a16:creationId xmlns:a16="http://schemas.microsoft.com/office/drawing/2014/main" id="{291B3378-E9A5-4DD9-99DF-8751A510B7CB}"/>
                  </a:ext>
                </a:extLst>
              </p:cNvPr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7636" fill="none" extrusionOk="0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009;p53">
                <a:extLst>
                  <a:ext uri="{FF2B5EF4-FFF2-40B4-BE49-F238E27FC236}">
                    <a16:creationId xmlns:a16="http://schemas.microsoft.com/office/drawing/2014/main" id="{7FA1C40F-C2AA-4A1E-A856-A3CD44E07A07}"/>
                  </a:ext>
                </a:extLst>
              </p:cNvPr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3" extrusionOk="0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1010;p53">
                <a:extLst>
                  <a:ext uri="{FF2B5EF4-FFF2-40B4-BE49-F238E27FC236}">
                    <a16:creationId xmlns:a16="http://schemas.microsoft.com/office/drawing/2014/main" id="{3BF839D8-8351-4B41-B6E0-0EC7BA010EBD}"/>
                  </a:ext>
                </a:extLst>
              </p:cNvPr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011;p53">
                <a:extLst>
                  <a:ext uri="{FF2B5EF4-FFF2-40B4-BE49-F238E27FC236}">
                    <a16:creationId xmlns:a16="http://schemas.microsoft.com/office/drawing/2014/main" id="{A53F4288-7F53-4B9F-A5AC-48E96AEE6135}"/>
                  </a:ext>
                </a:extLst>
              </p:cNvPr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4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1012;p53">
                <a:extLst>
                  <a:ext uri="{FF2B5EF4-FFF2-40B4-BE49-F238E27FC236}">
                    <a16:creationId xmlns:a16="http://schemas.microsoft.com/office/drawing/2014/main" id="{A5B7DFFD-45E8-48B2-9907-0C932B47D2ED}"/>
                  </a:ext>
                </a:extLst>
              </p:cNvPr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013;p53">
                <a:extLst>
                  <a:ext uri="{FF2B5EF4-FFF2-40B4-BE49-F238E27FC236}">
                    <a16:creationId xmlns:a16="http://schemas.microsoft.com/office/drawing/2014/main" id="{B96E547F-180D-4E2D-9D6D-A9636196ED79}"/>
                  </a:ext>
                </a:extLst>
              </p:cNvPr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667" extrusionOk="0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1014;p53">
                <a:extLst>
                  <a:ext uri="{FF2B5EF4-FFF2-40B4-BE49-F238E27FC236}">
                    <a16:creationId xmlns:a16="http://schemas.microsoft.com/office/drawing/2014/main" id="{3FA6EC0C-B219-4D26-8A7C-F9D0F779EBE2}"/>
                  </a:ext>
                </a:extLst>
              </p:cNvPr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015;p53">
                <a:extLst>
                  <a:ext uri="{FF2B5EF4-FFF2-40B4-BE49-F238E27FC236}">
                    <a16:creationId xmlns:a16="http://schemas.microsoft.com/office/drawing/2014/main" id="{8FCBB691-5BC6-4F8B-A358-78607AB149CF}"/>
                  </a:ext>
                </a:extLst>
              </p:cNvPr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0" extrusionOk="0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1016;p53">
                <a:extLst>
                  <a:ext uri="{FF2B5EF4-FFF2-40B4-BE49-F238E27FC236}">
                    <a16:creationId xmlns:a16="http://schemas.microsoft.com/office/drawing/2014/main" id="{61DBD1E7-9F62-4B86-B555-AE7E6BBA68C5}"/>
                  </a:ext>
                </a:extLst>
              </p:cNvPr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57" extrusionOk="0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1017;p53">
                <a:extLst>
                  <a:ext uri="{FF2B5EF4-FFF2-40B4-BE49-F238E27FC236}">
                    <a16:creationId xmlns:a16="http://schemas.microsoft.com/office/drawing/2014/main" id="{736A8D54-013D-43E6-819B-4274070FC8A0}"/>
                  </a:ext>
                </a:extLst>
              </p:cNvPr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3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018;p53">
                <a:extLst>
                  <a:ext uri="{FF2B5EF4-FFF2-40B4-BE49-F238E27FC236}">
                    <a16:creationId xmlns:a16="http://schemas.microsoft.com/office/drawing/2014/main" id="{7D4E46F0-24C5-431A-A1A5-CB0B968B8014}"/>
                  </a:ext>
                </a:extLst>
              </p:cNvPr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1019;p53">
                <a:extLst>
                  <a:ext uri="{FF2B5EF4-FFF2-40B4-BE49-F238E27FC236}">
                    <a16:creationId xmlns:a16="http://schemas.microsoft.com/office/drawing/2014/main" id="{33D30D14-5321-4CEB-994A-AACD1E21487B}"/>
                  </a:ext>
                </a:extLst>
              </p:cNvPr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1020;p53">
                <a:extLst>
                  <a:ext uri="{FF2B5EF4-FFF2-40B4-BE49-F238E27FC236}">
                    <a16:creationId xmlns:a16="http://schemas.microsoft.com/office/drawing/2014/main" id="{96CF37BF-6F6C-428A-AAD2-686934454ED4}"/>
                  </a:ext>
                </a:extLst>
              </p:cNvPr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021;p53">
                <a:extLst>
                  <a:ext uri="{FF2B5EF4-FFF2-40B4-BE49-F238E27FC236}">
                    <a16:creationId xmlns:a16="http://schemas.microsoft.com/office/drawing/2014/main" id="{A09AF00A-B0EA-47C0-9F22-1CD2BA7AD1D3}"/>
                  </a:ext>
                </a:extLst>
              </p:cNvPr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022;p53">
                <a:extLst>
                  <a:ext uri="{FF2B5EF4-FFF2-40B4-BE49-F238E27FC236}">
                    <a16:creationId xmlns:a16="http://schemas.microsoft.com/office/drawing/2014/main" id="{ECC30617-3027-415D-A1E2-9CEA89FB98EB}"/>
                  </a:ext>
                </a:extLst>
              </p:cNvPr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1023;p53">
                <a:extLst>
                  <a:ext uri="{FF2B5EF4-FFF2-40B4-BE49-F238E27FC236}">
                    <a16:creationId xmlns:a16="http://schemas.microsoft.com/office/drawing/2014/main" id="{4F8BD692-A25A-4DBB-AC79-CE5FB8A25DF2}"/>
                  </a:ext>
                </a:extLst>
              </p:cNvPr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1024;p53">
                <a:extLst>
                  <a:ext uri="{FF2B5EF4-FFF2-40B4-BE49-F238E27FC236}">
                    <a16:creationId xmlns:a16="http://schemas.microsoft.com/office/drawing/2014/main" id="{527578DE-F879-4FC6-ADCD-0327B333BD53}"/>
                  </a:ext>
                </a:extLst>
              </p:cNvPr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1025;p53">
                <a:extLst>
                  <a:ext uri="{FF2B5EF4-FFF2-40B4-BE49-F238E27FC236}">
                    <a16:creationId xmlns:a16="http://schemas.microsoft.com/office/drawing/2014/main" id="{4AC2B6DC-FCA4-42C4-BDDC-4A3C066FD16B}"/>
                  </a:ext>
                </a:extLst>
              </p:cNvPr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avLst/>
                <a:gdLst/>
                <a:ahLst/>
                <a:cxnLst/>
                <a:rect l="l" t="t" r="r" b="b"/>
                <a:pathLst>
                  <a:path w="42555" h="31685" extrusionOk="0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026;p53">
                <a:extLst>
                  <a:ext uri="{FF2B5EF4-FFF2-40B4-BE49-F238E27FC236}">
                    <a16:creationId xmlns:a16="http://schemas.microsoft.com/office/drawing/2014/main" id="{1B1CC494-E850-4AE9-9CE1-DC59A12E99B0}"/>
                  </a:ext>
                </a:extLst>
              </p:cNvPr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13015" extrusionOk="0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1027;p53">
                <a:extLst>
                  <a:ext uri="{FF2B5EF4-FFF2-40B4-BE49-F238E27FC236}">
                    <a16:creationId xmlns:a16="http://schemas.microsoft.com/office/drawing/2014/main" id="{E8ED4CE3-2DB2-4CA5-8465-E901FF42393C}"/>
                  </a:ext>
                </a:extLst>
              </p:cNvPr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avLst/>
                <a:gdLst/>
                <a:ahLst/>
                <a:cxnLst/>
                <a:rect l="l" t="t" r="r" b="b"/>
                <a:pathLst>
                  <a:path w="11821" h="11616" extrusionOk="0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1028;p53">
                <a:extLst>
                  <a:ext uri="{FF2B5EF4-FFF2-40B4-BE49-F238E27FC236}">
                    <a16:creationId xmlns:a16="http://schemas.microsoft.com/office/drawing/2014/main" id="{D8581700-87F5-46B7-AC3A-3E38503EFDCE}"/>
                  </a:ext>
                </a:extLst>
              </p:cNvPr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avLst/>
                <a:gdLst/>
                <a:ahLst/>
                <a:cxnLst/>
                <a:rect l="l" t="t" r="r" b="b"/>
                <a:pathLst>
                  <a:path w="12628" h="9043" extrusionOk="0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1029;p53">
                <a:extLst>
                  <a:ext uri="{FF2B5EF4-FFF2-40B4-BE49-F238E27FC236}">
                    <a16:creationId xmlns:a16="http://schemas.microsoft.com/office/drawing/2014/main" id="{D8D23F6D-B477-461A-ACB3-601F6E4F0A21}"/>
                  </a:ext>
                </a:extLst>
              </p:cNvPr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avLst/>
                <a:gdLst/>
                <a:ahLst/>
                <a:cxnLst/>
                <a:rect l="l" t="t" r="r" b="b"/>
                <a:pathLst>
                  <a:path w="14456" h="8549" extrusionOk="0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1030;p53">
                <a:extLst>
                  <a:ext uri="{FF2B5EF4-FFF2-40B4-BE49-F238E27FC236}">
                    <a16:creationId xmlns:a16="http://schemas.microsoft.com/office/drawing/2014/main" id="{FC929F1E-D459-4864-BF35-8CFB9EECEDE3}"/>
                  </a:ext>
                </a:extLst>
              </p:cNvPr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avLst/>
                <a:gdLst/>
                <a:ahLst/>
                <a:cxnLst/>
                <a:rect l="l" t="t" r="r" b="b"/>
                <a:pathLst>
                  <a:path w="5825" h="6774" extrusionOk="0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1031;p53">
                <a:extLst>
                  <a:ext uri="{FF2B5EF4-FFF2-40B4-BE49-F238E27FC236}">
                    <a16:creationId xmlns:a16="http://schemas.microsoft.com/office/drawing/2014/main" id="{82234C17-619B-48A6-9C35-6C7FD60B3AED}"/>
                  </a:ext>
                </a:extLst>
              </p:cNvPr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322" extrusionOk="0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1032;p53">
                <a:extLst>
                  <a:ext uri="{FF2B5EF4-FFF2-40B4-BE49-F238E27FC236}">
                    <a16:creationId xmlns:a16="http://schemas.microsoft.com/office/drawing/2014/main" id="{15E32EC0-34CA-4CB4-B26E-4248CABFB74A}"/>
                  </a:ext>
                </a:extLst>
              </p:cNvPr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8517" extrusionOk="0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1033;p53">
                <a:extLst>
                  <a:ext uri="{FF2B5EF4-FFF2-40B4-BE49-F238E27FC236}">
                    <a16:creationId xmlns:a16="http://schemas.microsoft.com/office/drawing/2014/main" id="{5D91D2D5-1B5F-4121-92C5-20D0BC853BDA}"/>
                  </a:ext>
                </a:extLst>
              </p:cNvPr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8985" extrusionOk="0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1034;p53">
                <a:extLst>
                  <a:ext uri="{FF2B5EF4-FFF2-40B4-BE49-F238E27FC236}">
                    <a16:creationId xmlns:a16="http://schemas.microsoft.com/office/drawing/2014/main" id="{C5DA0CA4-A8B5-47EE-8081-B7C47FA9BCC0}"/>
                  </a:ext>
                </a:extLst>
              </p:cNvPr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8652" extrusionOk="0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1035;p53">
                <a:extLst>
                  <a:ext uri="{FF2B5EF4-FFF2-40B4-BE49-F238E27FC236}">
                    <a16:creationId xmlns:a16="http://schemas.microsoft.com/office/drawing/2014/main" id="{3BC65B96-2637-41AD-936E-D8CDA4B25B5B}"/>
                  </a:ext>
                </a:extLst>
              </p:cNvPr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8467" extrusionOk="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1036;p53">
                <a:extLst>
                  <a:ext uri="{FF2B5EF4-FFF2-40B4-BE49-F238E27FC236}">
                    <a16:creationId xmlns:a16="http://schemas.microsoft.com/office/drawing/2014/main" id="{D5F6AAE3-F8F6-42B0-8904-F682DC42DC31}"/>
                  </a:ext>
                </a:extLst>
              </p:cNvPr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avLst/>
                <a:gdLst/>
                <a:ahLst/>
                <a:cxnLst/>
                <a:rect l="l" t="t" r="r" b="b"/>
                <a:pathLst>
                  <a:path w="66548" h="52462" extrusionOk="0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1037;p53">
                <a:extLst>
                  <a:ext uri="{FF2B5EF4-FFF2-40B4-BE49-F238E27FC236}">
                    <a16:creationId xmlns:a16="http://schemas.microsoft.com/office/drawing/2014/main" id="{B44E083C-C2CB-41A1-B6B3-C87E93725CB0}"/>
                  </a:ext>
                </a:extLst>
              </p:cNvPr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avLst/>
                <a:gdLst/>
                <a:ahLst/>
                <a:cxnLst/>
                <a:rect l="l" t="t" r="r" b="b"/>
                <a:pathLst>
                  <a:path w="61853" h="47767" extrusionOk="0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1038;p53">
                <a:extLst>
                  <a:ext uri="{FF2B5EF4-FFF2-40B4-BE49-F238E27FC236}">
                    <a16:creationId xmlns:a16="http://schemas.microsoft.com/office/drawing/2014/main" id="{C783B0E9-117F-4467-B1E8-1A598F38BB79}"/>
                  </a:ext>
                </a:extLst>
              </p:cNvPr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avLst/>
                <a:gdLst/>
                <a:ahLst/>
                <a:cxnLst/>
                <a:rect l="l" t="t" r="r" b="b"/>
                <a:pathLst>
                  <a:path w="58378" h="29060" extrusionOk="0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1039;p53">
                <a:extLst>
                  <a:ext uri="{FF2B5EF4-FFF2-40B4-BE49-F238E27FC236}">
                    <a16:creationId xmlns:a16="http://schemas.microsoft.com/office/drawing/2014/main" id="{3CE70733-9F8B-4D3B-8D2D-EAF2027CAE19}"/>
                  </a:ext>
                </a:extLst>
              </p:cNvPr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avLst/>
                <a:gdLst/>
                <a:ahLst/>
                <a:cxnLst/>
                <a:rect l="l" t="t" r="r" b="b"/>
                <a:pathLst>
                  <a:path w="34865" h="36048" extrusionOk="0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1040;p53">
                <a:extLst>
                  <a:ext uri="{FF2B5EF4-FFF2-40B4-BE49-F238E27FC236}">
                    <a16:creationId xmlns:a16="http://schemas.microsoft.com/office/drawing/2014/main" id="{90BC5C88-08AA-4706-B092-5C79D332197A}"/>
                  </a:ext>
                </a:extLst>
              </p:cNvPr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28210" extrusionOk="0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1041;p53">
                <a:extLst>
                  <a:ext uri="{FF2B5EF4-FFF2-40B4-BE49-F238E27FC236}">
                    <a16:creationId xmlns:a16="http://schemas.microsoft.com/office/drawing/2014/main" id="{4F36926E-C9CA-40DB-981C-C514AB942D0F}"/>
                  </a:ext>
                </a:extLst>
              </p:cNvPr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6490" extrusionOk="0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1042;p53">
                <a:extLst>
                  <a:ext uri="{FF2B5EF4-FFF2-40B4-BE49-F238E27FC236}">
                    <a16:creationId xmlns:a16="http://schemas.microsoft.com/office/drawing/2014/main" id="{7A99CE3B-7110-4868-B000-0B1E91260354}"/>
                  </a:ext>
                </a:extLst>
              </p:cNvPr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4345" extrusionOk="0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1043;p53">
                <a:extLst>
                  <a:ext uri="{FF2B5EF4-FFF2-40B4-BE49-F238E27FC236}">
                    <a16:creationId xmlns:a16="http://schemas.microsoft.com/office/drawing/2014/main" id="{8C3F6401-FC21-4832-AA9E-3495F76D8CF7}"/>
                  </a:ext>
                </a:extLst>
              </p:cNvPr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2886" extrusionOk="0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1044;p53">
                <a:extLst>
                  <a:ext uri="{FF2B5EF4-FFF2-40B4-BE49-F238E27FC236}">
                    <a16:creationId xmlns:a16="http://schemas.microsoft.com/office/drawing/2014/main" id="{26A695FA-3BBC-4896-B784-65340134597F}"/>
                  </a:ext>
                </a:extLst>
              </p:cNvPr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3" h="14937" extrusionOk="0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1045;p53">
                <a:extLst>
                  <a:ext uri="{FF2B5EF4-FFF2-40B4-BE49-F238E27FC236}">
                    <a16:creationId xmlns:a16="http://schemas.microsoft.com/office/drawing/2014/main" id="{3F3148D9-02E9-4D52-8A14-02119727D11B}"/>
                  </a:ext>
                </a:extLst>
              </p:cNvPr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4" h="14937" extrusionOk="0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1046;p53">
                <a:extLst>
                  <a:ext uri="{FF2B5EF4-FFF2-40B4-BE49-F238E27FC236}">
                    <a16:creationId xmlns:a16="http://schemas.microsoft.com/office/drawing/2014/main" id="{06FE016D-39AD-4B9B-A5B9-8FBDC018FDF2}"/>
                  </a:ext>
                </a:extLst>
              </p:cNvPr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2830" extrusionOk="0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1047;p53">
                <a:extLst>
                  <a:ext uri="{FF2B5EF4-FFF2-40B4-BE49-F238E27FC236}">
                    <a16:creationId xmlns:a16="http://schemas.microsoft.com/office/drawing/2014/main" id="{9B8F5F23-4638-4BFC-95B3-D64301FFFD1F}"/>
                  </a:ext>
                </a:extLst>
              </p:cNvPr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8504" extrusionOk="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1048;p53">
                <a:extLst>
                  <a:ext uri="{FF2B5EF4-FFF2-40B4-BE49-F238E27FC236}">
                    <a16:creationId xmlns:a16="http://schemas.microsoft.com/office/drawing/2014/main" id="{FFE30D8F-709A-4910-A4C3-F7B24B85D11B}"/>
                  </a:ext>
                </a:extLst>
              </p:cNvPr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avLst/>
                <a:gdLst/>
                <a:ahLst/>
                <a:cxnLst/>
                <a:rect l="l" t="t" r="r" b="b"/>
                <a:pathLst>
                  <a:path w="48063" h="40262" extrusionOk="0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1049;p53">
                <a:extLst>
                  <a:ext uri="{FF2B5EF4-FFF2-40B4-BE49-F238E27FC236}">
                    <a16:creationId xmlns:a16="http://schemas.microsoft.com/office/drawing/2014/main" id="{9B065D56-BAB2-431E-B4BF-92354A2229A6}"/>
                  </a:ext>
                </a:extLst>
              </p:cNvPr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avLst/>
                <a:gdLst/>
                <a:ahLst/>
                <a:cxnLst/>
                <a:rect l="l" t="t" r="r" b="b"/>
                <a:pathLst>
                  <a:path w="43367" h="36343" extrusionOk="0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1050;p53">
                <a:extLst>
                  <a:ext uri="{FF2B5EF4-FFF2-40B4-BE49-F238E27FC236}">
                    <a16:creationId xmlns:a16="http://schemas.microsoft.com/office/drawing/2014/main" id="{61FEB06E-811F-4C1F-891E-66073454DA15}"/>
                  </a:ext>
                </a:extLst>
              </p:cNvPr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26989" extrusionOk="0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051;p53">
                <a:extLst>
                  <a:ext uri="{FF2B5EF4-FFF2-40B4-BE49-F238E27FC236}">
                    <a16:creationId xmlns:a16="http://schemas.microsoft.com/office/drawing/2014/main" id="{1AE9AD55-A627-410F-B7DA-E5617B029185}"/>
                  </a:ext>
                </a:extLst>
              </p:cNvPr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400" extrusionOk="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052;p53">
                <a:extLst>
                  <a:ext uri="{FF2B5EF4-FFF2-40B4-BE49-F238E27FC236}">
                    <a16:creationId xmlns:a16="http://schemas.microsoft.com/office/drawing/2014/main" id="{303C86E6-0586-498E-A028-DD315C2D3538}"/>
                  </a:ext>
                </a:extLst>
              </p:cNvPr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622" extrusionOk="0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053;p53">
                <a:extLst>
                  <a:ext uri="{FF2B5EF4-FFF2-40B4-BE49-F238E27FC236}">
                    <a16:creationId xmlns:a16="http://schemas.microsoft.com/office/drawing/2014/main" id="{DAD744AE-AD71-408B-9068-E872BBE25236}"/>
                  </a:ext>
                </a:extLst>
              </p:cNvPr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290" extrusionOk="0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054;p53">
                <a:extLst>
                  <a:ext uri="{FF2B5EF4-FFF2-40B4-BE49-F238E27FC236}">
                    <a16:creationId xmlns:a16="http://schemas.microsoft.com/office/drawing/2014/main" id="{4316376A-51D2-4D0F-9C58-068B7362948B}"/>
                  </a:ext>
                </a:extLst>
              </p:cNvPr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585" extrusionOk="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055;p53">
                <a:extLst>
                  <a:ext uri="{FF2B5EF4-FFF2-40B4-BE49-F238E27FC236}">
                    <a16:creationId xmlns:a16="http://schemas.microsoft.com/office/drawing/2014/main" id="{EC5F2221-2557-4260-9A2E-13E514781DA1}"/>
                  </a:ext>
                </a:extLst>
              </p:cNvPr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10205" extrusionOk="0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056;p53">
                <a:extLst>
                  <a:ext uri="{FF2B5EF4-FFF2-40B4-BE49-F238E27FC236}">
                    <a16:creationId xmlns:a16="http://schemas.microsoft.com/office/drawing/2014/main" id="{654EE103-4D87-4E58-8E5C-064E2DB06C8F}"/>
                  </a:ext>
                </a:extLst>
              </p:cNvPr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179" extrusionOk="0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1057;p53">
                <a:extLst>
                  <a:ext uri="{FF2B5EF4-FFF2-40B4-BE49-F238E27FC236}">
                    <a16:creationId xmlns:a16="http://schemas.microsoft.com/office/drawing/2014/main" id="{98F9366E-DA4A-4EA5-9C03-680654CA3D53}"/>
                  </a:ext>
                </a:extLst>
              </p:cNvPr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avLst/>
                <a:gdLst/>
                <a:ahLst/>
                <a:cxnLst/>
                <a:rect l="l" t="t" r="r" b="b"/>
                <a:pathLst>
                  <a:path w="4696" h="4474" extrusionOk="0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058;p53">
                <a:extLst>
                  <a:ext uri="{FF2B5EF4-FFF2-40B4-BE49-F238E27FC236}">
                    <a16:creationId xmlns:a16="http://schemas.microsoft.com/office/drawing/2014/main" id="{9798BC6C-280C-4C8F-B610-950BD6858E7F}"/>
                  </a:ext>
                </a:extLst>
              </p:cNvPr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9946" extrusionOk="0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059;p53">
                <a:extLst>
                  <a:ext uri="{FF2B5EF4-FFF2-40B4-BE49-F238E27FC236}">
                    <a16:creationId xmlns:a16="http://schemas.microsoft.com/office/drawing/2014/main" id="{30088307-C81A-48CF-9863-00ACAF602599}"/>
                  </a:ext>
                </a:extLst>
              </p:cNvPr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4660" extrusionOk="0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060;p53">
                <a:extLst>
                  <a:ext uri="{FF2B5EF4-FFF2-40B4-BE49-F238E27FC236}">
                    <a16:creationId xmlns:a16="http://schemas.microsoft.com/office/drawing/2014/main" id="{926AAB84-5149-49E4-96F5-C67159B0C856}"/>
                  </a:ext>
                </a:extLst>
              </p:cNvPr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0279" extrusionOk="0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061;p53">
                <a:extLst>
                  <a:ext uri="{FF2B5EF4-FFF2-40B4-BE49-F238E27FC236}">
                    <a16:creationId xmlns:a16="http://schemas.microsoft.com/office/drawing/2014/main" id="{000DEE0F-2A60-4146-8B8F-97A6DBD45096}"/>
                  </a:ext>
                </a:extLst>
              </p:cNvPr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807" extrusionOk="0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062;p53">
                <a:extLst>
                  <a:ext uri="{FF2B5EF4-FFF2-40B4-BE49-F238E27FC236}">
                    <a16:creationId xmlns:a16="http://schemas.microsoft.com/office/drawing/2014/main" id="{19FC6B1E-2116-4424-8E04-30784054C31D}"/>
                  </a:ext>
                </a:extLst>
              </p:cNvPr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4363" extrusionOk="0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063;p53">
                <a:extLst>
                  <a:ext uri="{FF2B5EF4-FFF2-40B4-BE49-F238E27FC236}">
                    <a16:creationId xmlns:a16="http://schemas.microsoft.com/office/drawing/2014/main" id="{3379F5CA-5DA8-4D9E-8C96-DB032EA92381}"/>
                  </a:ext>
                </a:extLst>
              </p:cNvPr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avLst/>
                <a:gdLst/>
                <a:ahLst/>
                <a:cxnLst/>
                <a:rect l="l" t="t" r="r" b="b"/>
                <a:pathLst>
                  <a:path w="16379" h="19707" extrusionOk="0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064;p53">
                <a:extLst>
                  <a:ext uri="{FF2B5EF4-FFF2-40B4-BE49-F238E27FC236}">
                    <a16:creationId xmlns:a16="http://schemas.microsoft.com/office/drawing/2014/main" id="{E69182F6-9CF0-4573-95F7-C4A45B9F5671}"/>
                  </a:ext>
                </a:extLst>
              </p:cNvPr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2626" extrusionOk="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065;p53">
                <a:extLst>
                  <a:ext uri="{FF2B5EF4-FFF2-40B4-BE49-F238E27FC236}">
                    <a16:creationId xmlns:a16="http://schemas.microsoft.com/office/drawing/2014/main" id="{B3E6A9AA-BC2F-4288-8006-ACBFB879D2BA}"/>
                  </a:ext>
                </a:extLst>
              </p:cNvPr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avLst/>
                <a:gdLst/>
                <a:ahLst/>
                <a:cxnLst/>
                <a:rect l="l" t="t" r="r" b="b"/>
                <a:pathLst>
                  <a:path w="12201" h="2515" extrusionOk="0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066;p53">
                <a:extLst>
                  <a:ext uri="{FF2B5EF4-FFF2-40B4-BE49-F238E27FC236}">
                    <a16:creationId xmlns:a16="http://schemas.microsoft.com/office/drawing/2014/main" id="{B474B77F-906C-4343-9D90-8E48E2C76D3D}"/>
                  </a:ext>
                </a:extLst>
              </p:cNvPr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avLst/>
                <a:gdLst/>
                <a:ahLst/>
                <a:cxnLst/>
                <a:rect l="l" t="t" r="r" b="b"/>
                <a:pathLst>
                  <a:path w="75606" h="23662" extrusionOk="0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067;p53">
                <a:extLst>
                  <a:ext uri="{FF2B5EF4-FFF2-40B4-BE49-F238E27FC236}">
                    <a16:creationId xmlns:a16="http://schemas.microsoft.com/office/drawing/2014/main" id="{D8642E3A-4FEC-4245-92E4-A33E064996CA}"/>
                  </a:ext>
                </a:extLst>
              </p:cNvPr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avLst/>
                <a:gdLst/>
                <a:ahLst/>
                <a:cxnLst/>
                <a:rect l="l" t="t" r="r" b="b"/>
                <a:pathLst>
                  <a:path w="47360" h="70098" extrusionOk="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068;p53">
                <a:extLst>
                  <a:ext uri="{FF2B5EF4-FFF2-40B4-BE49-F238E27FC236}">
                    <a16:creationId xmlns:a16="http://schemas.microsoft.com/office/drawing/2014/main" id="{C9201500-2B0B-481A-9C1F-1DBBBAA1A665}"/>
                  </a:ext>
                </a:extLst>
              </p:cNvPr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avLst/>
                <a:gdLst/>
                <a:ahLst/>
                <a:cxnLst/>
                <a:rect l="l" t="t" r="r" b="b"/>
                <a:pathLst>
                  <a:path w="28912" h="76604" extrusionOk="0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069;p53">
                <a:extLst>
                  <a:ext uri="{FF2B5EF4-FFF2-40B4-BE49-F238E27FC236}">
                    <a16:creationId xmlns:a16="http://schemas.microsoft.com/office/drawing/2014/main" id="{44ABB957-267F-47C4-8915-AF3958E4A326}"/>
                  </a:ext>
                </a:extLst>
              </p:cNvPr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avLst/>
                <a:gdLst/>
                <a:ahLst/>
                <a:cxnLst/>
                <a:rect l="l" t="t" r="r" b="b"/>
                <a:pathLst>
                  <a:path w="47027" h="10464" fill="none" extrusionOk="0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070;p53">
                <a:extLst>
                  <a:ext uri="{FF2B5EF4-FFF2-40B4-BE49-F238E27FC236}">
                    <a16:creationId xmlns:a16="http://schemas.microsoft.com/office/drawing/2014/main" id="{742BF276-BE15-4DFB-A2BF-42C69507D9A0}"/>
                  </a:ext>
                </a:extLst>
              </p:cNvPr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avLst/>
                <a:gdLst/>
                <a:ahLst/>
                <a:cxnLst/>
                <a:rect l="l" t="t" r="r" b="b"/>
                <a:pathLst>
                  <a:path w="46067" h="11609" fill="none" extrusionOk="0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071;p53">
                <a:extLst>
                  <a:ext uri="{FF2B5EF4-FFF2-40B4-BE49-F238E27FC236}">
                    <a16:creationId xmlns:a16="http://schemas.microsoft.com/office/drawing/2014/main" id="{EC74B352-4D93-49EC-95A1-D1624C2FE3DE}"/>
                  </a:ext>
                </a:extLst>
              </p:cNvPr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0263" fill="none" extrusionOk="0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072;p53">
                <a:extLst>
                  <a:ext uri="{FF2B5EF4-FFF2-40B4-BE49-F238E27FC236}">
                    <a16:creationId xmlns:a16="http://schemas.microsoft.com/office/drawing/2014/main" id="{9F5784B3-3FF9-415A-AEA3-DBB3156CBA3B}"/>
                  </a:ext>
                </a:extLst>
              </p:cNvPr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avLst/>
                <a:gdLst/>
                <a:ahLst/>
                <a:cxnLst/>
                <a:rect l="l" t="t" r="r" b="b"/>
                <a:pathLst>
                  <a:path w="47064" h="63850" extrusionOk="0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073;p53">
                <a:extLst>
                  <a:ext uri="{FF2B5EF4-FFF2-40B4-BE49-F238E27FC236}">
                    <a16:creationId xmlns:a16="http://schemas.microsoft.com/office/drawing/2014/main" id="{762EA40D-6BB4-44EE-983B-3911396CDE35}"/>
                  </a:ext>
                </a:extLst>
              </p:cNvPr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avLst/>
                <a:gdLst/>
                <a:ahLst/>
                <a:cxnLst/>
                <a:rect l="l" t="t" r="r" b="b"/>
                <a:pathLst>
                  <a:path w="17857" h="5880" extrusionOk="0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074;p53">
                <a:extLst>
                  <a:ext uri="{FF2B5EF4-FFF2-40B4-BE49-F238E27FC236}">
                    <a16:creationId xmlns:a16="http://schemas.microsoft.com/office/drawing/2014/main" id="{E46B75EA-B3CD-4DAC-9BCF-874985874BE8}"/>
                  </a:ext>
                </a:extLst>
              </p:cNvPr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360" extrusionOk="0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075;p53">
                <a:extLst>
                  <a:ext uri="{FF2B5EF4-FFF2-40B4-BE49-F238E27FC236}">
                    <a16:creationId xmlns:a16="http://schemas.microsoft.com/office/drawing/2014/main" id="{D2BE728C-319A-4CFB-BA93-5418F6962250}"/>
                  </a:ext>
                </a:extLst>
              </p:cNvPr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804" extrusionOk="0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076;p53">
                <a:extLst>
                  <a:ext uri="{FF2B5EF4-FFF2-40B4-BE49-F238E27FC236}">
                    <a16:creationId xmlns:a16="http://schemas.microsoft.com/office/drawing/2014/main" id="{C8157E93-E7E4-408E-BC37-CB3AE604E195}"/>
                  </a:ext>
                </a:extLst>
              </p:cNvPr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avLst/>
                <a:gdLst/>
                <a:ahLst/>
                <a:cxnLst/>
                <a:rect l="l" t="t" r="r" b="b"/>
                <a:pathLst>
                  <a:path w="28580" h="17118" fill="none" extrusionOk="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077;p53">
                <a:extLst>
                  <a:ext uri="{FF2B5EF4-FFF2-40B4-BE49-F238E27FC236}">
                    <a16:creationId xmlns:a16="http://schemas.microsoft.com/office/drawing/2014/main" id="{B7ECB33A-47E9-4D49-930F-AF8A36033788}"/>
                  </a:ext>
                </a:extLst>
              </p:cNvPr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66659" extrusionOk="0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078;p53">
                <a:extLst>
                  <a:ext uri="{FF2B5EF4-FFF2-40B4-BE49-F238E27FC236}">
                    <a16:creationId xmlns:a16="http://schemas.microsoft.com/office/drawing/2014/main" id="{9F4AEB7D-E26B-466A-93CB-EDACB5709205}"/>
                  </a:ext>
                </a:extLst>
              </p:cNvPr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avLst/>
                <a:gdLst/>
                <a:ahLst/>
                <a:cxnLst/>
                <a:rect l="l" t="t" r="r" b="b"/>
                <a:pathLst>
                  <a:path w="23440" h="59671" fill="none" extrusionOk="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079;p53">
                <a:extLst>
                  <a:ext uri="{FF2B5EF4-FFF2-40B4-BE49-F238E27FC236}">
                    <a16:creationId xmlns:a16="http://schemas.microsoft.com/office/drawing/2014/main" id="{E2C99FE1-518A-4838-A023-779B81FC59DA}"/>
                  </a:ext>
                </a:extLst>
              </p:cNvPr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avLst/>
                <a:gdLst/>
                <a:ahLst/>
                <a:cxnLst/>
                <a:rect l="l" t="t" r="r" b="b"/>
                <a:pathLst>
                  <a:path w="50836" h="12276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080;p53">
                <a:extLst>
                  <a:ext uri="{FF2B5EF4-FFF2-40B4-BE49-F238E27FC236}">
                    <a16:creationId xmlns:a16="http://schemas.microsoft.com/office/drawing/2014/main" id="{3EC2099C-C85C-4A38-8BD6-E5D791DA3260}"/>
                  </a:ext>
                </a:extLst>
              </p:cNvPr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avLst/>
                <a:gdLst/>
                <a:ahLst/>
                <a:cxnLst/>
                <a:rect l="l" t="t" r="r" b="b"/>
                <a:pathLst>
                  <a:path w="25770" h="54274" extrusionOk="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081;p53">
                <a:extLst>
                  <a:ext uri="{FF2B5EF4-FFF2-40B4-BE49-F238E27FC236}">
                    <a16:creationId xmlns:a16="http://schemas.microsoft.com/office/drawing/2014/main" id="{A247EE5E-4683-453A-92F7-EDBC170F21CA}"/>
                  </a:ext>
                </a:extLst>
              </p:cNvPr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659" h="60707" extrusionOk="0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082;p53">
                <a:extLst>
                  <a:ext uri="{FF2B5EF4-FFF2-40B4-BE49-F238E27FC236}">
                    <a16:creationId xmlns:a16="http://schemas.microsoft.com/office/drawing/2014/main" id="{1D8C5D61-2075-4C35-BF09-6E6011B84127}"/>
                  </a:ext>
                </a:extLst>
              </p:cNvPr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avLst/>
                <a:gdLst/>
                <a:ahLst/>
                <a:cxnLst/>
                <a:rect l="l" t="t" r="r" b="b"/>
                <a:pathLst>
                  <a:path w="19300" h="9613" fill="none" extrusionOk="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083;p53">
                <a:extLst>
                  <a:ext uri="{FF2B5EF4-FFF2-40B4-BE49-F238E27FC236}">
                    <a16:creationId xmlns:a16="http://schemas.microsoft.com/office/drawing/2014/main" id="{ABD9E8B7-C5E9-4D1C-A078-39939C63EDC7}"/>
                  </a:ext>
                </a:extLst>
              </p:cNvPr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39079" extrusionOk="0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084;p53">
                <a:extLst>
                  <a:ext uri="{FF2B5EF4-FFF2-40B4-BE49-F238E27FC236}">
                    <a16:creationId xmlns:a16="http://schemas.microsoft.com/office/drawing/2014/main" id="{19D0CE9E-B04E-4B90-91D9-FA397A42977A}"/>
                  </a:ext>
                </a:extLst>
              </p:cNvPr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avLst/>
                <a:gdLst/>
                <a:ahLst/>
                <a:cxnLst/>
                <a:rect l="l" t="t" r="r" b="b"/>
                <a:pathLst>
                  <a:path w="12941" h="11979" extrusionOk="0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1085;p53">
                <a:extLst>
                  <a:ext uri="{FF2B5EF4-FFF2-40B4-BE49-F238E27FC236}">
                    <a16:creationId xmlns:a16="http://schemas.microsoft.com/office/drawing/2014/main" id="{85BFBF16-F707-488E-A1E4-8EEE336D541E}"/>
                  </a:ext>
                </a:extLst>
              </p:cNvPr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avLst/>
                <a:gdLst/>
                <a:ahLst/>
                <a:cxnLst/>
                <a:rect l="l" t="t" r="r" b="b"/>
                <a:pathLst>
                  <a:path w="8510" h="7171" extrusionOk="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086;p53">
                <a:extLst>
                  <a:ext uri="{FF2B5EF4-FFF2-40B4-BE49-F238E27FC236}">
                    <a16:creationId xmlns:a16="http://schemas.microsoft.com/office/drawing/2014/main" id="{FA1C2741-5076-40C4-ACDE-D52624259B32}"/>
                  </a:ext>
                </a:extLst>
              </p:cNvPr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4540" extrusionOk="0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087;p53">
                <a:extLst>
                  <a:ext uri="{FF2B5EF4-FFF2-40B4-BE49-F238E27FC236}">
                    <a16:creationId xmlns:a16="http://schemas.microsoft.com/office/drawing/2014/main" id="{117D6072-D6AC-47AF-8D54-C34CFE53EE1E}"/>
                  </a:ext>
                </a:extLst>
              </p:cNvPr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avLst/>
                <a:gdLst/>
                <a:ahLst/>
                <a:cxnLst/>
                <a:rect l="l" t="t" r="r" b="b"/>
                <a:pathLst>
                  <a:path w="12904" h="11943" extrusionOk="0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088;p53">
                <a:extLst>
                  <a:ext uri="{FF2B5EF4-FFF2-40B4-BE49-F238E27FC236}">
                    <a16:creationId xmlns:a16="http://schemas.microsoft.com/office/drawing/2014/main" id="{14057EED-6EF3-498E-B3DE-0163188EF55A}"/>
                  </a:ext>
                </a:extLst>
              </p:cNvPr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7157" extrusionOk="0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089;p53">
                <a:extLst>
                  <a:ext uri="{FF2B5EF4-FFF2-40B4-BE49-F238E27FC236}">
                    <a16:creationId xmlns:a16="http://schemas.microsoft.com/office/drawing/2014/main" id="{9B7425F2-5E3C-4B26-8F81-BB5329E375B7}"/>
                  </a:ext>
                </a:extLst>
              </p:cNvPr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4558" extrusionOk="0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90;p53">
                <a:extLst>
                  <a:ext uri="{FF2B5EF4-FFF2-40B4-BE49-F238E27FC236}">
                    <a16:creationId xmlns:a16="http://schemas.microsoft.com/office/drawing/2014/main" id="{3352695D-C2E9-4205-8804-25A5988B7E03}"/>
                  </a:ext>
                </a:extLst>
              </p:cNvPr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9540" h="33016" extrusionOk="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091;p53">
                <a:extLst>
                  <a:ext uri="{FF2B5EF4-FFF2-40B4-BE49-F238E27FC236}">
                    <a16:creationId xmlns:a16="http://schemas.microsoft.com/office/drawing/2014/main" id="{83552460-D41F-4BBF-AD02-072362267D25}"/>
                  </a:ext>
                </a:extLst>
              </p:cNvPr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33016" extrusionOk="0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092;p53">
                <a:extLst>
                  <a:ext uri="{FF2B5EF4-FFF2-40B4-BE49-F238E27FC236}">
                    <a16:creationId xmlns:a16="http://schemas.microsoft.com/office/drawing/2014/main" id="{ECAF641C-1224-41AB-89D0-ED5A31470DE1}"/>
                  </a:ext>
                </a:extLst>
              </p:cNvPr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466" fill="none" extrusionOk="0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093;p53">
                <a:extLst>
                  <a:ext uri="{FF2B5EF4-FFF2-40B4-BE49-F238E27FC236}">
                    <a16:creationId xmlns:a16="http://schemas.microsoft.com/office/drawing/2014/main" id="{980AF086-76C8-428F-8B2F-02E4D896A3F4}"/>
                  </a:ext>
                </a:extLst>
              </p:cNvPr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23699" fill="none" extrusionOk="0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94;p53">
                <a:extLst>
                  <a:ext uri="{FF2B5EF4-FFF2-40B4-BE49-F238E27FC236}">
                    <a16:creationId xmlns:a16="http://schemas.microsoft.com/office/drawing/2014/main" id="{FBF17C01-506B-479C-85FD-81F93FBD65FF}"/>
                  </a:ext>
                </a:extLst>
              </p:cNvPr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5437" fill="none" extrusionOk="0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095;p53">
                <a:extLst>
                  <a:ext uri="{FF2B5EF4-FFF2-40B4-BE49-F238E27FC236}">
                    <a16:creationId xmlns:a16="http://schemas.microsoft.com/office/drawing/2014/main" id="{5141EB99-F97B-4A8D-B938-E47F58DF9F73}"/>
                  </a:ext>
                </a:extLst>
              </p:cNvPr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096;p53">
                <a:extLst>
                  <a:ext uri="{FF2B5EF4-FFF2-40B4-BE49-F238E27FC236}">
                    <a16:creationId xmlns:a16="http://schemas.microsoft.com/office/drawing/2014/main" id="{75129223-16CC-48B0-ABEF-5E5A5A8A3531}"/>
                  </a:ext>
                </a:extLst>
              </p:cNvPr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097;p53">
                <a:extLst>
                  <a:ext uri="{FF2B5EF4-FFF2-40B4-BE49-F238E27FC236}">
                    <a16:creationId xmlns:a16="http://schemas.microsoft.com/office/drawing/2014/main" id="{87E04B4E-A5BF-469C-98AF-D4B84A1C194D}"/>
                  </a:ext>
                </a:extLst>
              </p:cNvPr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8578" extrusionOk="0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098;p53">
                <a:extLst>
                  <a:ext uri="{FF2B5EF4-FFF2-40B4-BE49-F238E27FC236}">
                    <a16:creationId xmlns:a16="http://schemas.microsoft.com/office/drawing/2014/main" id="{7B071825-AA49-460C-84D5-83F462B87A3D}"/>
                  </a:ext>
                </a:extLst>
              </p:cNvPr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avLst/>
                <a:gdLst/>
                <a:ahLst/>
                <a:cxnLst/>
                <a:rect l="l" t="t" r="r" b="b"/>
                <a:pathLst>
                  <a:path w="21666" h="51501" fill="none" extrusionOk="0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099;p53">
                <a:extLst>
                  <a:ext uri="{FF2B5EF4-FFF2-40B4-BE49-F238E27FC236}">
                    <a16:creationId xmlns:a16="http://schemas.microsoft.com/office/drawing/2014/main" id="{DDA84F84-C829-43D7-9DC4-45FFC3626EB2}"/>
                  </a:ext>
                </a:extLst>
              </p:cNvPr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100;p53">
                <a:extLst>
                  <a:ext uri="{FF2B5EF4-FFF2-40B4-BE49-F238E27FC236}">
                    <a16:creationId xmlns:a16="http://schemas.microsoft.com/office/drawing/2014/main" id="{D09CBEBB-61DB-4CD7-974B-304C68884CB5}"/>
                  </a:ext>
                </a:extLst>
              </p:cNvPr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101;p53">
                <a:extLst>
                  <a:ext uri="{FF2B5EF4-FFF2-40B4-BE49-F238E27FC236}">
                    <a16:creationId xmlns:a16="http://schemas.microsoft.com/office/drawing/2014/main" id="{BA6107C2-B6FE-4767-A583-8D38D21AA5CB}"/>
                  </a:ext>
                </a:extLst>
              </p:cNvPr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102;p53">
                <a:extLst>
                  <a:ext uri="{FF2B5EF4-FFF2-40B4-BE49-F238E27FC236}">
                    <a16:creationId xmlns:a16="http://schemas.microsoft.com/office/drawing/2014/main" id="{4AFF7B2B-7F7E-45DF-9170-12FE87B73820}"/>
                  </a:ext>
                </a:extLst>
              </p:cNvPr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103;p53">
                <a:extLst>
                  <a:ext uri="{FF2B5EF4-FFF2-40B4-BE49-F238E27FC236}">
                    <a16:creationId xmlns:a16="http://schemas.microsoft.com/office/drawing/2014/main" id="{F32714A9-BFF1-4615-A274-89EDE0BE3271}"/>
                  </a:ext>
                </a:extLst>
              </p:cNvPr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8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1104;p53">
                <a:extLst>
                  <a:ext uri="{FF2B5EF4-FFF2-40B4-BE49-F238E27FC236}">
                    <a16:creationId xmlns:a16="http://schemas.microsoft.com/office/drawing/2014/main" id="{45E7C374-9F97-4880-93BC-6AE31476CC69}"/>
                  </a:ext>
                </a:extLst>
              </p:cNvPr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105;p53">
                <a:extLst>
                  <a:ext uri="{FF2B5EF4-FFF2-40B4-BE49-F238E27FC236}">
                    <a16:creationId xmlns:a16="http://schemas.microsoft.com/office/drawing/2014/main" id="{00512B3D-02FB-45BC-BDA3-6D3119431DF3}"/>
                  </a:ext>
                </a:extLst>
              </p:cNvPr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1106;p53">
                <a:extLst>
                  <a:ext uri="{FF2B5EF4-FFF2-40B4-BE49-F238E27FC236}">
                    <a16:creationId xmlns:a16="http://schemas.microsoft.com/office/drawing/2014/main" id="{C5B8D211-FC0A-486C-BDD5-98C8CFEDD165}"/>
                  </a:ext>
                </a:extLst>
              </p:cNvPr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1107;p53">
                <a:extLst>
                  <a:ext uri="{FF2B5EF4-FFF2-40B4-BE49-F238E27FC236}">
                    <a16:creationId xmlns:a16="http://schemas.microsoft.com/office/drawing/2014/main" id="{09036413-8BEE-4204-B25C-8120823FE997}"/>
                  </a:ext>
                </a:extLst>
              </p:cNvPr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1108;p53">
                <a:extLst>
                  <a:ext uri="{FF2B5EF4-FFF2-40B4-BE49-F238E27FC236}">
                    <a16:creationId xmlns:a16="http://schemas.microsoft.com/office/drawing/2014/main" id="{FD6BD4B6-B922-4734-ABFF-9235D2C4D449}"/>
                  </a:ext>
                </a:extLst>
              </p:cNvPr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1109;p53">
                <a:extLst>
                  <a:ext uri="{FF2B5EF4-FFF2-40B4-BE49-F238E27FC236}">
                    <a16:creationId xmlns:a16="http://schemas.microsoft.com/office/drawing/2014/main" id="{604125C6-1E42-4F97-B168-3DDA527BE0E9}"/>
                  </a:ext>
                </a:extLst>
              </p:cNvPr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1110;p53">
                <a:extLst>
                  <a:ext uri="{FF2B5EF4-FFF2-40B4-BE49-F238E27FC236}">
                    <a16:creationId xmlns:a16="http://schemas.microsoft.com/office/drawing/2014/main" id="{8A869D1C-B935-43CD-A058-C49AE07FE994}"/>
                  </a:ext>
                </a:extLst>
              </p:cNvPr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1111;p53">
                <a:extLst>
                  <a:ext uri="{FF2B5EF4-FFF2-40B4-BE49-F238E27FC236}">
                    <a16:creationId xmlns:a16="http://schemas.microsoft.com/office/drawing/2014/main" id="{B81DA6C8-8495-4D2D-A3F9-0C84B7587DCB}"/>
                  </a:ext>
                </a:extLst>
              </p:cNvPr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1112;p53">
                <a:extLst>
                  <a:ext uri="{FF2B5EF4-FFF2-40B4-BE49-F238E27FC236}">
                    <a16:creationId xmlns:a16="http://schemas.microsoft.com/office/drawing/2014/main" id="{1B69FF27-3D92-492B-ACAA-B06B4DB7B4D5}"/>
                  </a:ext>
                </a:extLst>
              </p:cNvPr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1113;p53">
                <a:extLst>
                  <a:ext uri="{FF2B5EF4-FFF2-40B4-BE49-F238E27FC236}">
                    <a16:creationId xmlns:a16="http://schemas.microsoft.com/office/drawing/2014/main" id="{91D6797B-BA0E-404D-99FC-712AFE0B8E29}"/>
                  </a:ext>
                </a:extLst>
              </p:cNvPr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1114;p53">
                <a:extLst>
                  <a:ext uri="{FF2B5EF4-FFF2-40B4-BE49-F238E27FC236}">
                    <a16:creationId xmlns:a16="http://schemas.microsoft.com/office/drawing/2014/main" id="{13EB1E55-4034-4E7C-992C-EF0912325AA2}"/>
                  </a:ext>
                </a:extLst>
              </p:cNvPr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115;p53">
                <a:extLst>
                  <a:ext uri="{FF2B5EF4-FFF2-40B4-BE49-F238E27FC236}">
                    <a16:creationId xmlns:a16="http://schemas.microsoft.com/office/drawing/2014/main" id="{A7F34405-5238-4B8C-8E65-ACF709E4A794}"/>
                  </a:ext>
                </a:extLst>
              </p:cNvPr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116;p53">
                <a:extLst>
                  <a:ext uri="{FF2B5EF4-FFF2-40B4-BE49-F238E27FC236}">
                    <a16:creationId xmlns:a16="http://schemas.microsoft.com/office/drawing/2014/main" id="{7E397A49-AA1E-4F24-86D5-4E0ABFDE9CB1}"/>
                  </a:ext>
                </a:extLst>
              </p:cNvPr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117;p53">
                <a:extLst>
                  <a:ext uri="{FF2B5EF4-FFF2-40B4-BE49-F238E27FC236}">
                    <a16:creationId xmlns:a16="http://schemas.microsoft.com/office/drawing/2014/main" id="{5A5CB2A8-4464-41E2-A6A5-CA14E7CC1291}"/>
                  </a:ext>
                </a:extLst>
              </p:cNvPr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118;p53">
                <a:extLst>
                  <a:ext uri="{FF2B5EF4-FFF2-40B4-BE49-F238E27FC236}">
                    <a16:creationId xmlns:a16="http://schemas.microsoft.com/office/drawing/2014/main" id="{547B439E-531B-431E-91D0-CD4F68563F16}"/>
                  </a:ext>
                </a:extLst>
              </p:cNvPr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1119;p53">
                <a:extLst>
                  <a:ext uri="{FF2B5EF4-FFF2-40B4-BE49-F238E27FC236}">
                    <a16:creationId xmlns:a16="http://schemas.microsoft.com/office/drawing/2014/main" id="{8A5C0E21-20BA-44A8-9E4E-BB668465E333}"/>
                  </a:ext>
                </a:extLst>
              </p:cNvPr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120;p53">
                <a:extLst>
                  <a:ext uri="{FF2B5EF4-FFF2-40B4-BE49-F238E27FC236}">
                    <a16:creationId xmlns:a16="http://schemas.microsoft.com/office/drawing/2014/main" id="{04F45168-98A4-4C10-AEFC-F119A728576C}"/>
                  </a:ext>
                </a:extLst>
              </p:cNvPr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121;p53">
                <a:extLst>
                  <a:ext uri="{FF2B5EF4-FFF2-40B4-BE49-F238E27FC236}">
                    <a16:creationId xmlns:a16="http://schemas.microsoft.com/office/drawing/2014/main" id="{B045F116-1EA1-48D2-BD94-E6AE4B8FC73D}"/>
                  </a:ext>
                </a:extLst>
              </p:cNvPr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122;p53">
                <a:extLst>
                  <a:ext uri="{FF2B5EF4-FFF2-40B4-BE49-F238E27FC236}">
                    <a16:creationId xmlns:a16="http://schemas.microsoft.com/office/drawing/2014/main" id="{AB83D80A-EFB4-477A-97DB-E1EF9F16DD97}"/>
                  </a:ext>
                </a:extLst>
              </p:cNvPr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8" fill="none" extrusionOk="0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123;p53">
                <a:extLst>
                  <a:ext uri="{FF2B5EF4-FFF2-40B4-BE49-F238E27FC236}">
                    <a16:creationId xmlns:a16="http://schemas.microsoft.com/office/drawing/2014/main" id="{91A693BA-0D8F-4086-9ABA-9C3406EA83FA}"/>
                  </a:ext>
                </a:extLst>
              </p:cNvPr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124;p53">
                <a:extLst>
                  <a:ext uri="{FF2B5EF4-FFF2-40B4-BE49-F238E27FC236}">
                    <a16:creationId xmlns:a16="http://schemas.microsoft.com/office/drawing/2014/main" id="{97330014-5444-4669-9927-CF51EB279C74}"/>
                  </a:ext>
                </a:extLst>
              </p:cNvPr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125;p53">
                <a:extLst>
                  <a:ext uri="{FF2B5EF4-FFF2-40B4-BE49-F238E27FC236}">
                    <a16:creationId xmlns:a16="http://schemas.microsoft.com/office/drawing/2014/main" id="{0924249A-72CF-4A02-AA98-7C27C8624682}"/>
                  </a:ext>
                </a:extLst>
              </p:cNvPr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126;p53">
                <a:extLst>
                  <a:ext uri="{FF2B5EF4-FFF2-40B4-BE49-F238E27FC236}">
                    <a16:creationId xmlns:a16="http://schemas.microsoft.com/office/drawing/2014/main" id="{3D090ADF-8181-408D-9AA0-22F2646398C6}"/>
                  </a:ext>
                </a:extLst>
              </p:cNvPr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127;p53">
                <a:extLst>
                  <a:ext uri="{FF2B5EF4-FFF2-40B4-BE49-F238E27FC236}">
                    <a16:creationId xmlns:a16="http://schemas.microsoft.com/office/drawing/2014/main" id="{40531E7F-3D06-47AE-B8B7-B63278F17D9D}"/>
                  </a:ext>
                </a:extLst>
              </p:cNvPr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3053" extrusionOk="0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128;p53">
                <a:extLst>
                  <a:ext uri="{FF2B5EF4-FFF2-40B4-BE49-F238E27FC236}">
                    <a16:creationId xmlns:a16="http://schemas.microsoft.com/office/drawing/2014/main" id="{D3FA78FA-77C2-43B7-98B7-FF0D4A2B45EF}"/>
                  </a:ext>
                </a:extLst>
              </p:cNvPr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6175" extrusionOk="0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129;p53">
                <a:extLst>
                  <a:ext uri="{FF2B5EF4-FFF2-40B4-BE49-F238E27FC236}">
                    <a16:creationId xmlns:a16="http://schemas.microsoft.com/office/drawing/2014/main" id="{6737B00F-29A2-49DF-A80E-284C3F14E5F1}"/>
                  </a:ext>
                </a:extLst>
              </p:cNvPr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545" extrusionOk="0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130;p53">
                <a:extLst>
                  <a:ext uri="{FF2B5EF4-FFF2-40B4-BE49-F238E27FC236}">
                    <a16:creationId xmlns:a16="http://schemas.microsoft.com/office/drawing/2014/main" id="{E095B66B-74C1-44C4-9056-054B7ECDC704}"/>
                  </a:ext>
                </a:extLst>
              </p:cNvPr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108" extrusionOk="0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131;p53">
                <a:extLst>
                  <a:ext uri="{FF2B5EF4-FFF2-40B4-BE49-F238E27FC236}">
                    <a16:creationId xmlns:a16="http://schemas.microsoft.com/office/drawing/2014/main" id="{0FA77F80-D9EF-4149-8C31-84F157A2104E}"/>
                  </a:ext>
                </a:extLst>
              </p:cNvPr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3143" extrusionOk="0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132;p53">
                <a:extLst>
                  <a:ext uri="{FF2B5EF4-FFF2-40B4-BE49-F238E27FC236}">
                    <a16:creationId xmlns:a16="http://schemas.microsoft.com/office/drawing/2014/main" id="{6C48D86E-E8F9-4F94-857C-DCEBB0DA0363}"/>
                  </a:ext>
                </a:extLst>
              </p:cNvPr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60707" extrusionOk="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1133;p53">
                <a:extLst>
                  <a:ext uri="{FF2B5EF4-FFF2-40B4-BE49-F238E27FC236}">
                    <a16:creationId xmlns:a16="http://schemas.microsoft.com/office/drawing/2014/main" id="{F24C7D89-7981-4310-B5FD-7BB5AD86EAA6}"/>
                  </a:ext>
                </a:extLst>
              </p:cNvPr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avLst/>
                <a:gdLst/>
                <a:ahLst/>
                <a:cxnLst/>
                <a:rect l="l" t="t" r="r" b="b"/>
                <a:pathLst>
                  <a:path w="20483" h="7913" extrusionOk="0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134;p53">
                <a:extLst>
                  <a:ext uri="{FF2B5EF4-FFF2-40B4-BE49-F238E27FC236}">
                    <a16:creationId xmlns:a16="http://schemas.microsoft.com/office/drawing/2014/main" id="{6ED49CA9-B975-40E2-9BCA-E497E479EC51}"/>
                  </a:ext>
                </a:extLst>
              </p:cNvPr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avLst/>
                <a:gdLst/>
                <a:ahLst/>
                <a:cxnLst/>
                <a:rect l="l" t="t" r="r" b="b"/>
                <a:pathLst>
                  <a:path w="25991" h="7210" extrusionOk="0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1135;p53">
                <a:extLst>
                  <a:ext uri="{FF2B5EF4-FFF2-40B4-BE49-F238E27FC236}">
                    <a16:creationId xmlns:a16="http://schemas.microsoft.com/office/drawing/2014/main" id="{844D40A0-1FBF-4DCA-8D31-A372CB8C65AC}"/>
                  </a:ext>
                </a:extLst>
              </p:cNvPr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avLst/>
                <a:gdLst/>
                <a:ahLst/>
                <a:cxnLst/>
                <a:rect l="l" t="t" r="r" b="b"/>
                <a:pathLst>
                  <a:path w="21592" h="7506" extrusionOk="0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136;p53">
                <a:extLst>
                  <a:ext uri="{FF2B5EF4-FFF2-40B4-BE49-F238E27FC236}">
                    <a16:creationId xmlns:a16="http://schemas.microsoft.com/office/drawing/2014/main" id="{8998A18C-02E3-4410-98A6-1B74754CB512}"/>
                  </a:ext>
                </a:extLst>
              </p:cNvPr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avLst/>
                <a:gdLst/>
                <a:ahLst/>
                <a:cxnLst/>
                <a:rect l="l" t="t" r="r" b="b"/>
                <a:pathLst>
                  <a:path w="24476" h="4031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1137;p53">
                <a:extLst>
                  <a:ext uri="{FF2B5EF4-FFF2-40B4-BE49-F238E27FC236}">
                    <a16:creationId xmlns:a16="http://schemas.microsoft.com/office/drawing/2014/main" id="{B3FF1B14-32D6-42DA-B4CE-1DEC3A99A370}"/>
                  </a:ext>
                </a:extLst>
              </p:cNvPr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avLst/>
                <a:gdLst/>
                <a:ahLst/>
                <a:cxnLst/>
                <a:rect l="l" t="t" r="r" b="b"/>
                <a:pathLst>
                  <a:path w="31426" h="5399" extrusionOk="0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138;p53">
                <a:extLst>
                  <a:ext uri="{FF2B5EF4-FFF2-40B4-BE49-F238E27FC236}">
                    <a16:creationId xmlns:a16="http://schemas.microsoft.com/office/drawing/2014/main" id="{4600F91F-E21A-45D2-9B00-1B274778C849}"/>
                  </a:ext>
                </a:extLst>
              </p:cNvPr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avLst/>
                <a:gdLst/>
                <a:ahLst/>
                <a:cxnLst/>
                <a:rect l="l" t="t" r="r" b="b"/>
                <a:pathLst>
                  <a:path w="17045" h="17493" extrusionOk="0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1139;p53">
                <a:extLst>
                  <a:ext uri="{FF2B5EF4-FFF2-40B4-BE49-F238E27FC236}">
                    <a16:creationId xmlns:a16="http://schemas.microsoft.com/office/drawing/2014/main" id="{37CD288F-3FC1-43F1-8310-AB2A4BDF6B4D}"/>
                  </a:ext>
                </a:extLst>
              </p:cNvPr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9244" extrusionOk="0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140;p53">
                <a:extLst>
                  <a:ext uri="{FF2B5EF4-FFF2-40B4-BE49-F238E27FC236}">
                    <a16:creationId xmlns:a16="http://schemas.microsoft.com/office/drawing/2014/main" id="{E883B136-E27D-451A-8E50-6A33DA59B243}"/>
                  </a:ext>
                </a:extLst>
              </p:cNvPr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avLst/>
                <a:gdLst/>
                <a:ahLst/>
                <a:cxnLst/>
                <a:rect l="l" t="t" r="r" b="b"/>
                <a:pathLst>
                  <a:path w="20371" h="20933" extrusionOk="0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141;p53">
                <a:extLst>
                  <a:ext uri="{FF2B5EF4-FFF2-40B4-BE49-F238E27FC236}">
                    <a16:creationId xmlns:a16="http://schemas.microsoft.com/office/drawing/2014/main" id="{2923A32B-325E-43A9-9C54-C44B07BCDEE8}"/>
                  </a:ext>
                </a:extLst>
              </p:cNvPr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6885" extrusionOk="0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142;p53">
                <a:extLst>
                  <a:ext uri="{FF2B5EF4-FFF2-40B4-BE49-F238E27FC236}">
                    <a16:creationId xmlns:a16="http://schemas.microsoft.com/office/drawing/2014/main" id="{64C6A152-A57B-4F6A-AFAF-A6A1BEF6C9C0}"/>
                  </a:ext>
                </a:extLst>
              </p:cNvPr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062" extrusionOk="0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143;p53">
                <a:extLst>
                  <a:ext uri="{FF2B5EF4-FFF2-40B4-BE49-F238E27FC236}">
                    <a16:creationId xmlns:a16="http://schemas.microsoft.com/office/drawing/2014/main" id="{24C4A16E-EA50-4EDE-960D-ECC950D81F84}"/>
                  </a:ext>
                </a:extLst>
              </p:cNvPr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322" extrusionOk="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144;p53">
                <a:extLst>
                  <a:ext uri="{FF2B5EF4-FFF2-40B4-BE49-F238E27FC236}">
                    <a16:creationId xmlns:a16="http://schemas.microsoft.com/office/drawing/2014/main" id="{C9BB3B98-A16F-4E8F-9760-5619C9B4827C}"/>
                  </a:ext>
                </a:extLst>
              </p:cNvPr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7876" extrusionOk="0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145;p53">
                <a:extLst>
                  <a:ext uri="{FF2B5EF4-FFF2-40B4-BE49-F238E27FC236}">
                    <a16:creationId xmlns:a16="http://schemas.microsoft.com/office/drawing/2014/main" id="{EA9E08A2-B63F-434C-B20F-8EC732425FF2}"/>
                  </a:ext>
                </a:extLst>
              </p:cNvPr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avLst/>
                <a:gdLst/>
                <a:ahLst/>
                <a:cxnLst/>
                <a:rect l="l" t="t" r="r" b="b"/>
                <a:pathLst>
                  <a:path w="10020" h="10057" extrusionOk="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146;p53">
                <a:extLst>
                  <a:ext uri="{FF2B5EF4-FFF2-40B4-BE49-F238E27FC236}">
                    <a16:creationId xmlns:a16="http://schemas.microsoft.com/office/drawing/2014/main" id="{21545725-3B41-4642-9D9B-2E2D7D8B1CA3}"/>
                  </a:ext>
                </a:extLst>
              </p:cNvPr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9318" extrusionOk="0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147;p53">
                <a:extLst>
                  <a:ext uri="{FF2B5EF4-FFF2-40B4-BE49-F238E27FC236}">
                    <a16:creationId xmlns:a16="http://schemas.microsoft.com/office/drawing/2014/main" id="{71C8ED73-A5B7-4D67-A1B6-C2418202A8F2}"/>
                  </a:ext>
                </a:extLst>
              </p:cNvPr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38305" extrusionOk="0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148;p53">
                <a:extLst>
                  <a:ext uri="{FF2B5EF4-FFF2-40B4-BE49-F238E27FC236}">
                    <a16:creationId xmlns:a16="http://schemas.microsoft.com/office/drawing/2014/main" id="{CC206E36-757D-468C-839A-F1EA9B136E15}"/>
                  </a:ext>
                </a:extLst>
              </p:cNvPr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avLst/>
                <a:gdLst/>
                <a:ahLst/>
                <a:cxnLst/>
                <a:rect l="l" t="t" r="r" b="b"/>
                <a:pathLst>
                  <a:path w="17229" h="15116" extrusionOk="0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149;p53">
                <a:extLst>
                  <a:ext uri="{FF2B5EF4-FFF2-40B4-BE49-F238E27FC236}">
                    <a16:creationId xmlns:a16="http://schemas.microsoft.com/office/drawing/2014/main" id="{BDBA7D82-5A7B-445F-875E-7841A512C812}"/>
                  </a:ext>
                </a:extLst>
              </p:cNvPr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avLst/>
                <a:gdLst/>
                <a:ahLst/>
                <a:cxnLst/>
                <a:rect l="l" t="t" r="r" b="b"/>
                <a:pathLst>
                  <a:path w="62555" h="51548" extrusionOk="0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150;p53">
                <a:extLst>
                  <a:ext uri="{FF2B5EF4-FFF2-40B4-BE49-F238E27FC236}">
                    <a16:creationId xmlns:a16="http://schemas.microsoft.com/office/drawing/2014/main" id="{FC833AAE-C1A9-43F2-96AA-E04D120ED9CE}"/>
                  </a:ext>
                </a:extLst>
              </p:cNvPr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avLst/>
                <a:gdLst/>
                <a:ahLst/>
                <a:cxnLst/>
                <a:rect l="l" t="t" r="r" b="b"/>
                <a:pathLst>
                  <a:path w="55937" h="50503" extrusionOk="0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151;p53">
                <a:extLst>
                  <a:ext uri="{FF2B5EF4-FFF2-40B4-BE49-F238E27FC236}">
                    <a16:creationId xmlns:a16="http://schemas.microsoft.com/office/drawing/2014/main" id="{1AB54602-6AEC-4696-9BEF-FEDC85C921BA}"/>
                  </a:ext>
                </a:extLst>
              </p:cNvPr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293" fill="none" extrusionOk="0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152;p53">
                <a:extLst>
                  <a:ext uri="{FF2B5EF4-FFF2-40B4-BE49-F238E27FC236}">
                    <a16:creationId xmlns:a16="http://schemas.microsoft.com/office/drawing/2014/main" id="{1F1CAA1A-2EC5-4A63-BF86-42122FDC63B2}"/>
                  </a:ext>
                </a:extLst>
              </p:cNvPr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219" fill="none" extrusionOk="0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153;p53">
                <a:extLst>
                  <a:ext uri="{FF2B5EF4-FFF2-40B4-BE49-F238E27FC236}">
                    <a16:creationId xmlns:a16="http://schemas.microsoft.com/office/drawing/2014/main" id="{6A5ED226-A343-4B05-AEFB-BA14C529D82F}"/>
                  </a:ext>
                </a:extLst>
              </p:cNvPr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256" fill="none" extrusionOk="0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154;p53">
                <a:extLst>
                  <a:ext uri="{FF2B5EF4-FFF2-40B4-BE49-F238E27FC236}">
                    <a16:creationId xmlns:a16="http://schemas.microsoft.com/office/drawing/2014/main" id="{72285BB0-44B5-4A39-98DC-613DC8965B24}"/>
                  </a:ext>
                </a:extLst>
              </p:cNvPr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406" fill="none" extrusionOk="0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155;p53">
                <a:extLst>
                  <a:ext uri="{FF2B5EF4-FFF2-40B4-BE49-F238E27FC236}">
                    <a16:creationId xmlns:a16="http://schemas.microsoft.com/office/drawing/2014/main" id="{AC4708E7-69E0-443E-A71F-7214222CE12A}"/>
                  </a:ext>
                </a:extLst>
              </p:cNvPr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avLst/>
                <a:gdLst/>
                <a:ahLst/>
                <a:cxnLst/>
                <a:rect l="l" t="t" r="r" b="b"/>
                <a:pathLst>
                  <a:path w="42074" h="28423" extrusionOk="0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156;p53">
                <a:extLst>
                  <a:ext uri="{FF2B5EF4-FFF2-40B4-BE49-F238E27FC236}">
                    <a16:creationId xmlns:a16="http://schemas.microsoft.com/office/drawing/2014/main" id="{B5C603C6-90E8-49F1-8A35-6C5B6BBBF254}"/>
                  </a:ext>
                </a:extLst>
              </p:cNvPr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avLst/>
                <a:gdLst/>
                <a:ahLst/>
                <a:cxnLst/>
                <a:rect l="l" t="t" r="r" b="b"/>
                <a:pathLst>
                  <a:path w="36491" h="53323" extrusionOk="0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157;p53">
                <a:extLst>
                  <a:ext uri="{FF2B5EF4-FFF2-40B4-BE49-F238E27FC236}">
                    <a16:creationId xmlns:a16="http://schemas.microsoft.com/office/drawing/2014/main" id="{DA0E851C-3957-475D-B0EB-6B88C3C92EC3}"/>
                  </a:ext>
                </a:extLst>
              </p:cNvPr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avLst/>
                <a:gdLst/>
                <a:ahLst/>
                <a:cxnLst/>
                <a:rect l="l" t="t" r="r" b="b"/>
                <a:pathLst>
                  <a:path w="63073" h="53263" extrusionOk="0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1158;p53">
                <a:extLst>
                  <a:ext uri="{FF2B5EF4-FFF2-40B4-BE49-F238E27FC236}">
                    <a16:creationId xmlns:a16="http://schemas.microsoft.com/office/drawing/2014/main" id="{C2D8A2CF-7D9B-491A-A53E-E7CDEC06545A}"/>
                  </a:ext>
                </a:extLst>
              </p:cNvPr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2071" fill="none" extrusionOk="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159;p53">
                <a:extLst>
                  <a:ext uri="{FF2B5EF4-FFF2-40B4-BE49-F238E27FC236}">
                    <a16:creationId xmlns:a16="http://schemas.microsoft.com/office/drawing/2014/main" id="{C1A9DAF3-B58B-4569-A39E-545A80D3E485}"/>
                  </a:ext>
                </a:extLst>
              </p:cNvPr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46" fill="none" extrusionOk="0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1160;p53">
                <a:extLst>
                  <a:ext uri="{FF2B5EF4-FFF2-40B4-BE49-F238E27FC236}">
                    <a16:creationId xmlns:a16="http://schemas.microsoft.com/office/drawing/2014/main" id="{6485E691-92FB-4FDB-AFA3-119D4BCD3BC1}"/>
                  </a:ext>
                </a:extLst>
              </p:cNvPr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77" fill="none" extrusionOk="0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161;p53">
                <a:extLst>
                  <a:ext uri="{FF2B5EF4-FFF2-40B4-BE49-F238E27FC236}">
                    <a16:creationId xmlns:a16="http://schemas.microsoft.com/office/drawing/2014/main" id="{5735EF5A-6389-4B88-9FE0-43D4BCEC60C6}"/>
                  </a:ext>
                </a:extLst>
              </p:cNvPr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8689" fill="none" extrusionOk="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1162;p53">
                <a:extLst>
                  <a:ext uri="{FF2B5EF4-FFF2-40B4-BE49-F238E27FC236}">
                    <a16:creationId xmlns:a16="http://schemas.microsoft.com/office/drawing/2014/main" id="{5F0FF140-1F2E-4B47-B6DE-75B1CDA950F7}"/>
                  </a:ext>
                </a:extLst>
              </p:cNvPr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398" fill="none" extrusionOk="0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163;p53">
                <a:extLst>
                  <a:ext uri="{FF2B5EF4-FFF2-40B4-BE49-F238E27FC236}">
                    <a16:creationId xmlns:a16="http://schemas.microsoft.com/office/drawing/2014/main" id="{9E2A75D1-08FA-4D83-937E-C297609CE1FC}"/>
                  </a:ext>
                </a:extLst>
              </p:cNvPr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100" fill="none" extrusionOk="0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1164;p53">
                <a:extLst>
                  <a:ext uri="{FF2B5EF4-FFF2-40B4-BE49-F238E27FC236}">
                    <a16:creationId xmlns:a16="http://schemas.microsoft.com/office/drawing/2014/main" id="{56EEE1B3-B71B-44B5-A849-586E19626E51}"/>
                  </a:ext>
                </a:extLst>
              </p:cNvPr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073" fill="none" extrusionOk="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165;p53">
                <a:extLst>
                  <a:ext uri="{FF2B5EF4-FFF2-40B4-BE49-F238E27FC236}">
                    <a16:creationId xmlns:a16="http://schemas.microsoft.com/office/drawing/2014/main" id="{F686BA01-792F-49FC-8DDC-3C75A7B32DF5}"/>
                  </a:ext>
                </a:extLst>
              </p:cNvPr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avLst/>
                <a:gdLst/>
                <a:ahLst/>
                <a:cxnLst/>
                <a:rect l="l" t="t" r="r" b="b"/>
                <a:pathLst>
                  <a:path w="5584" h="19966" extrusionOk="0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1166;p53">
                <a:extLst>
                  <a:ext uri="{FF2B5EF4-FFF2-40B4-BE49-F238E27FC236}">
                    <a16:creationId xmlns:a16="http://schemas.microsoft.com/office/drawing/2014/main" id="{53B55E8E-FDE5-4513-B4F4-6C598CEB8BD3}"/>
                  </a:ext>
                </a:extLst>
              </p:cNvPr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762" extrusionOk="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167;p53">
                <a:extLst>
                  <a:ext uri="{FF2B5EF4-FFF2-40B4-BE49-F238E27FC236}">
                    <a16:creationId xmlns:a16="http://schemas.microsoft.com/office/drawing/2014/main" id="{F1075D56-8477-405F-AF95-00AF8E1E89E2}"/>
                  </a:ext>
                </a:extLst>
              </p:cNvPr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23367" extrusionOk="0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1168;p53">
                <a:extLst>
                  <a:ext uri="{FF2B5EF4-FFF2-40B4-BE49-F238E27FC236}">
                    <a16:creationId xmlns:a16="http://schemas.microsoft.com/office/drawing/2014/main" id="{CE97C0CC-DE2E-46B3-809C-F81DDC8B3DD1}"/>
                  </a:ext>
                </a:extLst>
              </p:cNvPr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7129" extrusionOk="0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169;p53">
                <a:extLst>
                  <a:ext uri="{FF2B5EF4-FFF2-40B4-BE49-F238E27FC236}">
                    <a16:creationId xmlns:a16="http://schemas.microsoft.com/office/drawing/2014/main" id="{A6F313FB-AEE1-44EC-ADDC-411A9D126058}"/>
                  </a:ext>
                </a:extLst>
              </p:cNvPr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avLst/>
                <a:gdLst/>
                <a:ahLst/>
                <a:cxnLst/>
                <a:rect l="l" t="t" r="r" b="b"/>
                <a:pathLst>
                  <a:path w="30576" h="16601" extrusionOk="0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1170;p53">
                <a:extLst>
                  <a:ext uri="{FF2B5EF4-FFF2-40B4-BE49-F238E27FC236}">
                    <a16:creationId xmlns:a16="http://schemas.microsoft.com/office/drawing/2014/main" id="{FF7A6263-3978-49DE-B4C2-AA7FACB62F11}"/>
                  </a:ext>
                </a:extLst>
              </p:cNvPr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7509" extrusionOk="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171;p53">
                <a:extLst>
                  <a:ext uri="{FF2B5EF4-FFF2-40B4-BE49-F238E27FC236}">
                    <a16:creationId xmlns:a16="http://schemas.microsoft.com/office/drawing/2014/main" id="{9E6789CD-F938-42AD-AFF4-127618779F85}"/>
                  </a:ext>
                </a:extLst>
              </p:cNvPr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1172;p53">
                <a:extLst>
                  <a:ext uri="{FF2B5EF4-FFF2-40B4-BE49-F238E27FC236}">
                    <a16:creationId xmlns:a16="http://schemas.microsoft.com/office/drawing/2014/main" id="{BE46E370-EDA5-420B-9227-E7B31112F2C7}"/>
                  </a:ext>
                </a:extLst>
              </p:cNvPr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avLst/>
                <a:gdLst/>
                <a:ahLst/>
                <a:cxnLst/>
                <a:rect l="l" t="t" r="r" b="b"/>
                <a:pathLst>
                  <a:path w="30502" h="16934" extrusionOk="0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173;p53">
                <a:extLst>
                  <a:ext uri="{FF2B5EF4-FFF2-40B4-BE49-F238E27FC236}">
                    <a16:creationId xmlns:a16="http://schemas.microsoft.com/office/drawing/2014/main" id="{1FD24CD9-B2C5-4BE0-9B09-DB6A24DF027B}"/>
                  </a:ext>
                </a:extLst>
              </p:cNvPr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7473" extrusionOk="0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1174;p53">
                <a:extLst>
                  <a:ext uri="{FF2B5EF4-FFF2-40B4-BE49-F238E27FC236}">
                    <a16:creationId xmlns:a16="http://schemas.microsoft.com/office/drawing/2014/main" id="{D444764D-E0D2-42F5-A322-A04AE3A9B35F}"/>
                  </a:ext>
                </a:extLst>
              </p:cNvPr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175;p53">
                <a:extLst>
                  <a:ext uri="{FF2B5EF4-FFF2-40B4-BE49-F238E27FC236}">
                    <a16:creationId xmlns:a16="http://schemas.microsoft.com/office/drawing/2014/main" id="{D9337B55-AA85-42F6-8080-E5F3879EC098}"/>
                  </a:ext>
                </a:extLst>
              </p:cNvPr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avLst/>
                <a:gdLst/>
                <a:ahLst/>
                <a:cxnLst/>
                <a:rect l="l" t="t" r="r" b="b"/>
                <a:pathLst>
                  <a:path w="47915" h="17273" extrusionOk="0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1176;p53">
                <a:extLst>
                  <a:ext uri="{FF2B5EF4-FFF2-40B4-BE49-F238E27FC236}">
                    <a16:creationId xmlns:a16="http://schemas.microsoft.com/office/drawing/2014/main" id="{5DD28943-F039-4088-822E-DBF2CFDEECC6}"/>
                  </a:ext>
                </a:extLst>
              </p:cNvPr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avLst/>
                <a:gdLst/>
                <a:ahLst/>
                <a:cxnLst/>
                <a:rect l="l" t="t" r="r" b="b"/>
                <a:pathLst>
                  <a:path w="43146" h="10925" extrusionOk="0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177;p53">
                <a:extLst>
                  <a:ext uri="{FF2B5EF4-FFF2-40B4-BE49-F238E27FC236}">
                    <a16:creationId xmlns:a16="http://schemas.microsoft.com/office/drawing/2014/main" id="{3973958D-BFF2-4C48-A01A-2744562D95F0}"/>
                  </a:ext>
                </a:extLst>
              </p:cNvPr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avLst/>
                <a:gdLst/>
                <a:ahLst/>
                <a:cxnLst/>
                <a:rect l="l" t="t" r="r" b="b"/>
                <a:pathLst>
                  <a:path w="59672" h="92270" extrusionOk="0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178;p53">
                <a:extLst>
                  <a:ext uri="{FF2B5EF4-FFF2-40B4-BE49-F238E27FC236}">
                    <a16:creationId xmlns:a16="http://schemas.microsoft.com/office/drawing/2014/main" id="{2B7C4E1A-4E0A-40B7-AA50-86EF543E6896}"/>
                  </a:ext>
                </a:extLst>
              </p:cNvPr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avLst/>
                <a:gdLst/>
                <a:ahLst/>
                <a:cxnLst/>
                <a:rect l="l" t="t" r="r" b="b"/>
                <a:pathLst>
                  <a:path w="53868" h="92078" extrusionOk="0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179;p53">
                <a:extLst>
                  <a:ext uri="{FF2B5EF4-FFF2-40B4-BE49-F238E27FC236}">
                    <a16:creationId xmlns:a16="http://schemas.microsoft.com/office/drawing/2014/main" id="{AC4D7263-29F0-47D7-A5EA-AD39D4AFE71C}"/>
                  </a:ext>
                </a:extLst>
              </p:cNvPr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avLst/>
                <a:gdLst/>
                <a:ahLst/>
                <a:cxnLst/>
                <a:rect l="l" t="t" r="r" b="b"/>
                <a:pathLst>
                  <a:path w="39116" h="88250" extrusionOk="0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180;p53">
                <a:extLst>
                  <a:ext uri="{FF2B5EF4-FFF2-40B4-BE49-F238E27FC236}">
                    <a16:creationId xmlns:a16="http://schemas.microsoft.com/office/drawing/2014/main" id="{E4AEF164-9095-40F2-851D-C8BD1C8262EC}"/>
                  </a:ext>
                </a:extLst>
              </p:cNvPr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avLst/>
                <a:gdLst/>
                <a:ahLst/>
                <a:cxnLst/>
                <a:rect l="l" t="t" r="r" b="b"/>
                <a:pathLst>
                  <a:path w="43959" h="88665" extrusionOk="0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181;p53">
                <a:extLst>
                  <a:ext uri="{FF2B5EF4-FFF2-40B4-BE49-F238E27FC236}">
                    <a16:creationId xmlns:a16="http://schemas.microsoft.com/office/drawing/2014/main" id="{2C134F57-C3C3-4ACA-AC1F-5BB18F71DBAF}"/>
                  </a:ext>
                </a:extLst>
              </p:cNvPr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avLst/>
                <a:gdLst/>
                <a:ahLst/>
                <a:cxnLst/>
                <a:rect l="l" t="t" r="r" b="b"/>
                <a:pathLst>
                  <a:path w="28506" h="60307" extrusionOk="0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1182;p53">
                <a:extLst>
                  <a:ext uri="{FF2B5EF4-FFF2-40B4-BE49-F238E27FC236}">
                    <a16:creationId xmlns:a16="http://schemas.microsoft.com/office/drawing/2014/main" id="{200F8AA0-FDC8-4181-ACCE-3D68E717D3C4}"/>
                  </a:ext>
                </a:extLst>
              </p:cNvPr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avLst/>
                <a:gdLst/>
                <a:ahLst/>
                <a:cxnLst/>
                <a:rect l="l" t="t" r="r" b="b"/>
                <a:pathLst>
                  <a:path w="26361" h="10659" extrusionOk="0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183;p53">
                <a:extLst>
                  <a:ext uri="{FF2B5EF4-FFF2-40B4-BE49-F238E27FC236}">
                    <a16:creationId xmlns:a16="http://schemas.microsoft.com/office/drawing/2014/main" id="{65E72154-4F55-43D5-A288-E871350FF2C7}"/>
                  </a:ext>
                </a:extLst>
              </p:cNvPr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avLst/>
                <a:gdLst/>
                <a:ahLst/>
                <a:cxnLst/>
                <a:rect l="l" t="t" r="r" b="b"/>
                <a:pathLst>
                  <a:path w="26139" h="10260" extrusionOk="0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1184;p53">
                <a:extLst>
                  <a:ext uri="{FF2B5EF4-FFF2-40B4-BE49-F238E27FC236}">
                    <a16:creationId xmlns:a16="http://schemas.microsoft.com/office/drawing/2014/main" id="{24277B2D-8914-4596-8AC5-779CDFCE36B0}"/>
                  </a:ext>
                </a:extLst>
              </p:cNvPr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3201" extrusionOk="0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185;p53">
                <a:extLst>
                  <a:ext uri="{FF2B5EF4-FFF2-40B4-BE49-F238E27FC236}">
                    <a16:creationId xmlns:a16="http://schemas.microsoft.com/office/drawing/2014/main" id="{7245C363-696F-4220-8A39-FE62FEA088A6}"/>
                  </a:ext>
                </a:extLst>
              </p:cNvPr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25263" extrusionOk="0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7" name="Google Shape;789;p51">
            <a:extLst>
              <a:ext uri="{FF2B5EF4-FFF2-40B4-BE49-F238E27FC236}">
                <a16:creationId xmlns:a16="http://schemas.microsoft.com/office/drawing/2014/main" id="{08A4F56E-C3F2-4B33-AD58-B0918364123D}"/>
              </a:ext>
            </a:extLst>
          </p:cNvPr>
          <p:cNvSpPr txBox="1">
            <a:spLocks/>
          </p:cNvSpPr>
          <p:nvPr/>
        </p:nvSpPr>
        <p:spPr>
          <a:xfrm>
            <a:off x="2032433" y="3831356"/>
            <a:ext cx="3962492" cy="804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l-GR" sz="2000" b="1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Έρευνα για το </a:t>
            </a:r>
            <a:r>
              <a:rPr lang="en-US" sz="2000" b="1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metaverse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 pitchFamily="2" charset="0"/>
                <a:sym typeface="Sora"/>
              </a:rPr>
              <a:t>AV/VR </a:t>
            </a: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 pitchFamily="2" charset="0"/>
                <a:sym typeface="Sora"/>
              </a:rPr>
              <a:t>στην κοινωνία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 pitchFamily="2" charset="0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Gameplay Mechanics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 pitchFamily="2" charset="0"/>
              <a:sym typeface="Sora"/>
            </a:endParaRPr>
          </a:p>
        </p:txBody>
      </p:sp>
      <p:sp>
        <p:nvSpPr>
          <p:cNvPr id="688" name="Google Shape;5593;p92">
            <a:extLst>
              <a:ext uri="{FF2B5EF4-FFF2-40B4-BE49-F238E27FC236}">
                <a16:creationId xmlns:a16="http://schemas.microsoft.com/office/drawing/2014/main" id="{C4591271-3880-43F6-BB87-94A3BA420AFB}"/>
              </a:ext>
            </a:extLst>
          </p:cNvPr>
          <p:cNvSpPr/>
          <p:nvPr/>
        </p:nvSpPr>
        <p:spPr>
          <a:xfrm>
            <a:off x="2035049" y="3869263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5593;p92">
            <a:extLst>
              <a:ext uri="{FF2B5EF4-FFF2-40B4-BE49-F238E27FC236}">
                <a16:creationId xmlns:a16="http://schemas.microsoft.com/office/drawing/2014/main" id="{90DA3FD3-8020-482E-99B3-E8EE4EF110A6}"/>
              </a:ext>
            </a:extLst>
          </p:cNvPr>
          <p:cNvSpPr/>
          <p:nvPr/>
        </p:nvSpPr>
        <p:spPr>
          <a:xfrm>
            <a:off x="2035049" y="4132100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5593;p92">
            <a:extLst>
              <a:ext uri="{FF2B5EF4-FFF2-40B4-BE49-F238E27FC236}">
                <a16:creationId xmlns:a16="http://schemas.microsoft.com/office/drawing/2014/main" id="{A60105B6-0CF5-4149-BFA6-17AD38B93BDD}"/>
              </a:ext>
            </a:extLst>
          </p:cNvPr>
          <p:cNvSpPr/>
          <p:nvPr/>
        </p:nvSpPr>
        <p:spPr>
          <a:xfrm>
            <a:off x="2035049" y="4394938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251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7C3534D-9AE2-4B64-90F9-967AF87B1150}"/>
              </a:ext>
            </a:extLst>
          </p:cNvPr>
          <p:cNvSpPr txBox="1"/>
          <p:nvPr/>
        </p:nvSpPr>
        <p:spPr>
          <a:xfrm>
            <a:off x="3657600" y="796606"/>
            <a:ext cx="273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aira SemiCondensed ExtraBold" panose="00000906000000000000" pitchFamily="2" charset="0"/>
              </a:rPr>
              <a:t>Forward</a:t>
            </a:r>
          </a:p>
        </p:txBody>
      </p:sp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3A63F046-AA2B-4B6E-A7C6-5E2BA91E3F3C}"/>
              </a:ext>
            </a:extLst>
          </p:cNvPr>
          <p:cNvSpPr/>
          <p:nvPr/>
        </p:nvSpPr>
        <p:spPr>
          <a:xfrm rot="13022660">
            <a:off x="-722166" y="4844947"/>
            <a:ext cx="3464790" cy="3464790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2141C65C-629D-4121-9D50-F0CBDD08A384}"/>
              </a:ext>
            </a:extLst>
          </p:cNvPr>
          <p:cNvSpPr/>
          <p:nvPr/>
        </p:nvSpPr>
        <p:spPr>
          <a:xfrm rot="222267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A382E958-8BC2-4C94-9BFB-A6C7AD576FC0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Product reverse engineer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4CEDBED-C88E-4EF1-B063-2C64B7E48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972700"/>
              </p:ext>
            </p:extLst>
          </p:nvPr>
        </p:nvGraphicFramePr>
        <p:xfrm>
          <a:off x="1903211" y="1226713"/>
          <a:ext cx="8128000" cy="220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8CA6F6C-DAEF-43A1-8217-4D9C909A3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008536"/>
              </p:ext>
            </p:extLst>
          </p:nvPr>
        </p:nvGraphicFramePr>
        <p:xfrm>
          <a:off x="4029055" y="3067915"/>
          <a:ext cx="2956115" cy="179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E38784E-B47F-4E3A-B44E-EB34006749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85469"/>
              </p:ext>
            </p:extLst>
          </p:nvPr>
        </p:nvGraphicFramePr>
        <p:xfrm>
          <a:off x="1903211" y="4530143"/>
          <a:ext cx="8128000" cy="220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3" name="Google Shape;1717;p63">
            <a:extLst>
              <a:ext uri="{FF2B5EF4-FFF2-40B4-BE49-F238E27FC236}">
                <a16:creationId xmlns:a16="http://schemas.microsoft.com/office/drawing/2014/main" id="{66345A35-864F-40FD-B046-DA3255F42F53}"/>
              </a:ext>
            </a:extLst>
          </p:cNvPr>
          <p:cNvGrpSpPr/>
          <p:nvPr/>
        </p:nvGrpSpPr>
        <p:grpSpPr>
          <a:xfrm>
            <a:off x="8112344" y="3731436"/>
            <a:ext cx="765479" cy="711775"/>
            <a:chOff x="4818730" y="3307263"/>
            <a:chExt cx="1827512" cy="1699300"/>
          </a:xfrm>
        </p:grpSpPr>
        <p:sp>
          <p:nvSpPr>
            <p:cNvPr id="14" name="Google Shape;1718;p63">
              <a:extLst>
                <a:ext uri="{FF2B5EF4-FFF2-40B4-BE49-F238E27FC236}">
                  <a16:creationId xmlns:a16="http://schemas.microsoft.com/office/drawing/2014/main" id="{F4F99327-60ED-4FC7-A220-4BED2E931724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9;p63">
              <a:extLst>
                <a:ext uri="{FF2B5EF4-FFF2-40B4-BE49-F238E27FC236}">
                  <a16:creationId xmlns:a16="http://schemas.microsoft.com/office/drawing/2014/main" id="{C2180E7A-E854-4C8A-9FF9-B17B2C6E559E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20;p63">
              <a:extLst>
                <a:ext uri="{FF2B5EF4-FFF2-40B4-BE49-F238E27FC236}">
                  <a16:creationId xmlns:a16="http://schemas.microsoft.com/office/drawing/2014/main" id="{F4E810E0-987E-4EC0-A627-16466C9C5EF2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21;p63">
              <a:extLst>
                <a:ext uri="{FF2B5EF4-FFF2-40B4-BE49-F238E27FC236}">
                  <a16:creationId xmlns:a16="http://schemas.microsoft.com/office/drawing/2014/main" id="{DB7381A9-97D9-4F44-A5F9-C1AE5A7E0CA6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2;p63">
              <a:extLst>
                <a:ext uri="{FF2B5EF4-FFF2-40B4-BE49-F238E27FC236}">
                  <a16:creationId xmlns:a16="http://schemas.microsoft.com/office/drawing/2014/main" id="{1627254F-5D55-44B8-9AA0-BAB8BAAECC31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3;p63">
              <a:extLst>
                <a:ext uri="{FF2B5EF4-FFF2-40B4-BE49-F238E27FC236}">
                  <a16:creationId xmlns:a16="http://schemas.microsoft.com/office/drawing/2014/main" id="{DF4188F4-429D-4058-BB1C-F8CE6BACBCFE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4;p63">
              <a:extLst>
                <a:ext uri="{FF2B5EF4-FFF2-40B4-BE49-F238E27FC236}">
                  <a16:creationId xmlns:a16="http://schemas.microsoft.com/office/drawing/2014/main" id="{E52656C9-E27D-428F-8E2C-6F2FEDBEF0BF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5;p63">
              <a:extLst>
                <a:ext uri="{FF2B5EF4-FFF2-40B4-BE49-F238E27FC236}">
                  <a16:creationId xmlns:a16="http://schemas.microsoft.com/office/drawing/2014/main" id="{53759EAB-8C41-4F1C-8297-FF421570D297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6;p63">
              <a:extLst>
                <a:ext uri="{FF2B5EF4-FFF2-40B4-BE49-F238E27FC236}">
                  <a16:creationId xmlns:a16="http://schemas.microsoft.com/office/drawing/2014/main" id="{087F30BF-1BEE-43C2-9A59-29093861E411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7;p63">
              <a:extLst>
                <a:ext uri="{FF2B5EF4-FFF2-40B4-BE49-F238E27FC236}">
                  <a16:creationId xmlns:a16="http://schemas.microsoft.com/office/drawing/2014/main" id="{FAAF1555-6F56-45EF-B71C-0600326377D8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8;p63">
              <a:extLst>
                <a:ext uri="{FF2B5EF4-FFF2-40B4-BE49-F238E27FC236}">
                  <a16:creationId xmlns:a16="http://schemas.microsoft.com/office/drawing/2014/main" id="{AFF399D8-B440-4546-8FE3-71FD2D91DDE6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9;p63">
              <a:extLst>
                <a:ext uri="{FF2B5EF4-FFF2-40B4-BE49-F238E27FC236}">
                  <a16:creationId xmlns:a16="http://schemas.microsoft.com/office/drawing/2014/main" id="{18DB7058-11B9-45A1-AE93-3DCCE67022B8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30;p63">
              <a:extLst>
                <a:ext uri="{FF2B5EF4-FFF2-40B4-BE49-F238E27FC236}">
                  <a16:creationId xmlns:a16="http://schemas.microsoft.com/office/drawing/2014/main" id="{45DAD789-3DCF-45F8-A0C7-E62412D04302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31;p63">
              <a:extLst>
                <a:ext uri="{FF2B5EF4-FFF2-40B4-BE49-F238E27FC236}">
                  <a16:creationId xmlns:a16="http://schemas.microsoft.com/office/drawing/2014/main" id="{F65E3CAB-A269-41F4-AA71-4A8E0C7C6295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2;p63">
              <a:extLst>
                <a:ext uri="{FF2B5EF4-FFF2-40B4-BE49-F238E27FC236}">
                  <a16:creationId xmlns:a16="http://schemas.microsoft.com/office/drawing/2014/main" id="{DF9982E3-3774-40D3-8911-3C31EED48508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3;p63">
              <a:extLst>
                <a:ext uri="{FF2B5EF4-FFF2-40B4-BE49-F238E27FC236}">
                  <a16:creationId xmlns:a16="http://schemas.microsoft.com/office/drawing/2014/main" id="{17D56CF2-52B8-4502-99F8-B5D7A1B267AC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4;p63">
              <a:extLst>
                <a:ext uri="{FF2B5EF4-FFF2-40B4-BE49-F238E27FC236}">
                  <a16:creationId xmlns:a16="http://schemas.microsoft.com/office/drawing/2014/main" id="{473253BD-9CE3-4CB2-9818-FCE4EFC0A840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5;p63">
              <a:extLst>
                <a:ext uri="{FF2B5EF4-FFF2-40B4-BE49-F238E27FC236}">
                  <a16:creationId xmlns:a16="http://schemas.microsoft.com/office/drawing/2014/main" id="{37070DE2-B36C-432E-9861-C9A1EA4418A4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6;p63">
              <a:extLst>
                <a:ext uri="{FF2B5EF4-FFF2-40B4-BE49-F238E27FC236}">
                  <a16:creationId xmlns:a16="http://schemas.microsoft.com/office/drawing/2014/main" id="{E8BB1B50-A6C4-443F-8468-ACB6F71AB84E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7;p63">
              <a:extLst>
                <a:ext uri="{FF2B5EF4-FFF2-40B4-BE49-F238E27FC236}">
                  <a16:creationId xmlns:a16="http://schemas.microsoft.com/office/drawing/2014/main" id="{43F66DBB-5EC0-4E08-A545-414F50DDDB7B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8;p63">
              <a:extLst>
                <a:ext uri="{FF2B5EF4-FFF2-40B4-BE49-F238E27FC236}">
                  <a16:creationId xmlns:a16="http://schemas.microsoft.com/office/drawing/2014/main" id="{60ADD61A-CF1E-492D-AAE2-13E3F13FE6B1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9;p63">
              <a:extLst>
                <a:ext uri="{FF2B5EF4-FFF2-40B4-BE49-F238E27FC236}">
                  <a16:creationId xmlns:a16="http://schemas.microsoft.com/office/drawing/2014/main" id="{3D4172F0-A290-4FFD-9C4C-080E4A1E9B1D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40;p63">
              <a:extLst>
                <a:ext uri="{FF2B5EF4-FFF2-40B4-BE49-F238E27FC236}">
                  <a16:creationId xmlns:a16="http://schemas.microsoft.com/office/drawing/2014/main" id="{25E2F107-C6DF-49E3-94D8-B9DAD3F4E661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41;p63">
              <a:extLst>
                <a:ext uri="{FF2B5EF4-FFF2-40B4-BE49-F238E27FC236}">
                  <a16:creationId xmlns:a16="http://schemas.microsoft.com/office/drawing/2014/main" id="{497303A4-BF0A-446A-9649-F9EC7B599941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2;p63">
              <a:extLst>
                <a:ext uri="{FF2B5EF4-FFF2-40B4-BE49-F238E27FC236}">
                  <a16:creationId xmlns:a16="http://schemas.microsoft.com/office/drawing/2014/main" id="{9A5BF875-6846-4C24-9909-E194B786B23F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743;p63">
            <a:extLst>
              <a:ext uri="{FF2B5EF4-FFF2-40B4-BE49-F238E27FC236}">
                <a16:creationId xmlns:a16="http://schemas.microsoft.com/office/drawing/2014/main" id="{7F8FAFC4-C845-4F4D-9202-F6AF89AB7558}"/>
              </a:ext>
            </a:extLst>
          </p:cNvPr>
          <p:cNvGrpSpPr/>
          <p:nvPr/>
        </p:nvGrpSpPr>
        <p:grpSpPr>
          <a:xfrm rot="14053952">
            <a:off x="10231857" y="3513110"/>
            <a:ext cx="161701" cy="641985"/>
            <a:chOff x="7004550" y="3676293"/>
            <a:chExt cx="161700" cy="641982"/>
          </a:xfrm>
        </p:grpSpPr>
        <p:sp>
          <p:nvSpPr>
            <p:cNvPr id="40" name="Google Shape;1744;p63">
              <a:extLst>
                <a:ext uri="{FF2B5EF4-FFF2-40B4-BE49-F238E27FC236}">
                  <a16:creationId xmlns:a16="http://schemas.microsoft.com/office/drawing/2014/main" id="{05D9C4D9-2434-47B5-A996-92CBC983CCE4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45;p63">
              <a:extLst>
                <a:ext uri="{FF2B5EF4-FFF2-40B4-BE49-F238E27FC236}">
                  <a16:creationId xmlns:a16="http://schemas.microsoft.com/office/drawing/2014/main" id="{777BEB7A-7556-47F9-8A45-CE922FA3041C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46;p63">
              <a:extLst>
                <a:ext uri="{FF2B5EF4-FFF2-40B4-BE49-F238E27FC236}">
                  <a16:creationId xmlns:a16="http://schemas.microsoft.com/office/drawing/2014/main" id="{9FB4B5C4-A4D9-4812-86AE-1A4F8BB805A1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47;p63">
              <a:extLst>
                <a:ext uri="{FF2B5EF4-FFF2-40B4-BE49-F238E27FC236}">
                  <a16:creationId xmlns:a16="http://schemas.microsoft.com/office/drawing/2014/main" id="{6D5541B0-2860-4CD5-B0F0-2672A0648EEA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748;p63">
            <a:extLst>
              <a:ext uri="{FF2B5EF4-FFF2-40B4-BE49-F238E27FC236}">
                <a16:creationId xmlns:a16="http://schemas.microsoft.com/office/drawing/2014/main" id="{04CEE5DF-B458-4FDB-8E07-4E80163B5FFA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749;p63">
            <a:extLst>
              <a:ext uri="{FF2B5EF4-FFF2-40B4-BE49-F238E27FC236}">
                <a16:creationId xmlns:a16="http://schemas.microsoft.com/office/drawing/2014/main" id="{C88C4145-0F61-4C6A-A42B-A6E630AC14C9}"/>
              </a:ext>
            </a:extLst>
          </p:cNvPr>
          <p:cNvSpPr/>
          <p:nvPr/>
        </p:nvSpPr>
        <p:spPr>
          <a:xfrm rot="10800000" flipH="1">
            <a:off x="557225" y="263640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750;p63">
            <a:extLst>
              <a:ext uri="{FF2B5EF4-FFF2-40B4-BE49-F238E27FC236}">
                <a16:creationId xmlns:a16="http://schemas.microsoft.com/office/drawing/2014/main" id="{A924D5BA-137F-45AE-ADA8-E5F002E80664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751;p63">
            <a:extLst>
              <a:ext uri="{FF2B5EF4-FFF2-40B4-BE49-F238E27FC236}">
                <a16:creationId xmlns:a16="http://schemas.microsoft.com/office/drawing/2014/main" id="{0C3EE907-2AD1-4AE9-A0D4-013598F5DA20}"/>
              </a:ext>
            </a:extLst>
          </p:cNvPr>
          <p:cNvSpPr/>
          <p:nvPr/>
        </p:nvSpPr>
        <p:spPr>
          <a:xfrm>
            <a:off x="7806578" y="116820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752;p63">
            <a:extLst>
              <a:ext uri="{FF2B5EF4-FFF2-40B4-BE49-F238E27FC236}">
                <a16:creationId xmlns:a16="http://schemas.microsoft.com/office/drawing/2014/main" id="{0095FE31-32C7-4594-B402-70A720988CC5}"/>
              </a:ext>
            </a:extLst>
          </p:cNvPr>
          <p:cNvSpPr/>
          <p:nvPr/>
        </p:nvSpPr>
        <p:spPr>
          <a:xfrm>
            <a:off x="1575668" y="47693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53;p63">
            <a:extLst>
              <a:ext uri="{FF2B5EF4-FFF2-40B4-BE49-F238E27FC236}">
                <a16:creationId xmlns:a16="http://schemas.microsoft.com/office/drawing/2014/main" id="{A4FC411E-99A0-41C0-A16E-394723B531FC}"/>
              </a:ext>
            </a:extLst>
          </p:cNvPr>
          <p:cNvSpPr/>
          <p:nvPr/>
        </p:nvSpPr>
        <p:spPr>
          <a:xfrm>
            <a:off x="10055195" y="50648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751;p63">
            <a:extLst>
              <a:ext uri="{FF2B5EF4-FFF2-40B4-BE49-F238E27FC236}">
                <a16:creationId xmlns:a16="http://schemas.microsoft.com/office/drawing/2014/main" id="{A202E17C-0B2B-4203-A92D-AF6A69A3EB80}"/>
              </a:ext>
            </a:extLst>
          </p:cNvPr>
          <p:cNvSpPr/>
          <p:nvPr/>
        </p:nvSpPr>
        <p:spPr>
          <a:xfrm>
            <a:off x="10212947" y="47693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751;p63">
            <a:extLst>
              <a:ext uri="{FF2B5EF4-FFF2-40B4-BE49-F238E27FC236}">
                <a16:creationId xmlns:a16="http://schemas.microsoft.com/office/drawing/2014/main" id="{775D714C-9290-4855-88C2-EA03729F2D4B}"/>
              </a:ext>
            </a:extLst>
          </p:cNvPr>
          <p:cNvSpPr/>
          <p:nvPr/>
        </p:nvSpPr>
        <p:spPr>
          <a:xfrm>
            <a:off x="4131972" y="315403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751;p63">
            <a:extLst>
              <a:ext uri="{FF2B5EF4-FFF2-40B4-BE49-F238E27FC236}">
                <a16:creationId xmlns:a16="http://schemas.microsoft.com/office/drawing/2014/main" id="{61D2EB0C-6D4D-4534-A78C-ACDA25E51069}"/>
              </a:ext>
            </a:extLst>
          </p:cNvPr>
          <p:cNvSpPr/>
          <p:nvPr/>
        </p:nvSpPr>
        <p:spPr>
          <a:xfrm>
            <a:off x="7224677" y="428025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79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81;p69">
            <a:extLst>
              <a:ext uri="{FF2B5EF4-FFF2-40B4-BE49-F238E27FC236}">
                <a16:creationId xmlns:a16="http://schemas.microsoft.com/office/drawing/2014/main" id="{B0086FB7-A4F2-4CCD-BB47-3A8D73FA5282}"/>
              </a:ext>
            </a:extLst>
          </p:cNvPr>
          <p:cNvSpPr txBox="1">
            <a:spLocks/>
          </p:cNvSpPr>
          <p:nvPr/>
        </p:nvSpPr>
        <p:spPr>
          <a:xfrm flipH="1">
            <a:off x="4986900" y="1341325"/>
            <a:ext cx="22182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03</a:t>
            </a:r>
            <a:endParaRPr kumimoji="0" lang="en" sz="10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4" name="Google Shape;2082;p69">
            <a:extLst>
              <a:ext uri="{FF2B5EF4-FFF2-40B4-BE49-F238E27FC236}">
                <a16:creationId xmlns:a16="http://schemas.microsoft.com/office/drawing/2014/main" id="{B0E83E57-E3EA-4BB5-806F-ED5C6B39CA9A}"/>
              </a:ext>
            </a:extLst>
          </p:cNvPr>
          <p:cNvSpPr txBox="1">
            <a:spLocks/>
          </p:cNvSpPr>
          <p:nvPr/>
        </p:nvSpPr>
        <p:spPr>
          <a:xfrm flipH="1">
            <a:off x="4346483" y="2593650"/>
            <a:ext cx="3674793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Στόχοι του έργου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cxnSp>
        <p:nvCxnSpPr>
          <p:cNvPr id="7" name="Google Shape;2099;p69">
            <a:extLst>
              <a:ext uri="{FF2B5EF4-FFF2-40B4-BE49-F238E27FC236}">
                <a16:creationId xmlns:a16="http://schemas.microsoft.com/office/drawing/2014/main" id="{04AF50DA-6598-4D4F-82F2-428F1BBC8B50}"/>
              </a:ext>
            </a:extLst>
          </p:cNvPr>
          <p:cNvCxnSpPr>
            <a:cxnSpLocks/>
          </p:cNvCxnSpPr>
          <p:nvPr/>
        </p:nvCxnSpPr>
        <p:spPr>
          <a:xfrm rot="10800000">
            <a:off x="4172400" y="3334100"/>
            <a:ext cx="3847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00;p69">
            <a:extLst>
              <a:ext uri="{FF2B5EF4-FFF2-40B4-BE49-F238E27FC236}">
                <a16:creationId xmlns:a16="http://schemas.microsoft.com/office/drawing/2014/main" id="{BB1FE324-439D-4AA5-9108-54ECA4DE5C5F}"/>
              </a:ext>
            </a:extLst>
          </p:cNvPr>
          <p:cNvSpPr/>
          <p:nvPr/>
        </p:nvSpPr>
        <p:spPr>
          <a:xfrm rot="10800000" flipH="1">
            <a:off x="4031100" y="327470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01;p69">
            <a:extLst>
              <a:ext uri="{FF2B5EF4-FFF2-40B4-BE49-F238E27FC236}">
                <a16:creationId xmlns:a16="http://schemas.microsoft.com/office/drawing/2014/main" id="{3B858B4E-5AEC-4306-BE30-B9F3552054CE}"/>
              </a:ext>
            </a:extLst>
          </p:cNvPr>
          <p:cNvSpPr/>
          <p:nvPr/>
        </p:nvSpPr>
        <p:spPr>
          <a:xfrm rot="10800000" flipH="1">
            <a:off x="8019600" y="327470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AE033-99CF-43FF-AE1A-39F09CC71C05}"/>
              </a:ext>
            </a:extLst>
          </p:cNvPr>
          <p:cNvGrpSpPr/>
          <p:nvPr/>
        </p:nvGrpSpPr>
        <p:grpSpPr>
          <a:xfrm>
            <a:off x="1402293" y="709553"/>
            <a:ext cx="2628806" cy="2171047"/>
            <a:chOff x="1402293" y="709553"/>
            <a:chExt cx="2628806" cy="2171047"/>
          </a:xfrm>
        </p:grpSpPr>
        <p:sp>
          <p:nvSpPr>
            <p:cNvPr id="11" name="Google Shape;2085;p69">
              <a:extLst>
                <a:ext uri="{FF2B5EF4-FFF2-40B4-BE49-F238E27FC236}">
                  <a16:creationId xmlns:a16="http://schemas.microsoft.com/office/drawing/2014/main" id="{75C61A51-0076-4F52-B924-2B4B345BDCC3}"/>
                </a:ext>
              </a:extLst>
            </p:cNvPr>
            <p:cNvSpPr/>
            <p:nvPr/>
          </p:nvSpPr>
          <p:spPr>
            <a:xfrm>
              <a:off x="1402293" y="2397548"/>
              <a:ext cx="2628806" cy="483052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chemeClr val="bg1">
                <a:lumMod val="95000"/>
                <a:lumOff val="5000"/>
                <a:alpha val="45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086;p69">
              <a:extLst>
                <a:ext uri="{FF2B5EF4-FFF2-40B4-BE49-F238E27FC236}">
                  <a16:creationId xmlns:a16="http://schemas.microsoft.com/office/drawing/2014/main" id="{639494EB-03C1-4359-832C-5A3CBADB9F67}"/>
                </a:ext>
              </a:extLst>
            </p:cNvPr>
            <p:cNvSpPr/>
            <p:nvPr/>
          </p:nvSpPr>
          <p:spPr>
            <a:xfrm flipH="1">
              <a:off x="1523397" y="709553"/>
              <a:ext cx="2446274" cy="2069939"/>
            </a:xfrm>
            <a:custGeom>
              <a:avLst/>
              <a:gdLst/>
              <a:ahLst/>
              <a:cxnLst/>
              <a:rect l="l" t="t" r="r" b="b"/>
              <a:pathLst>
                <a:path w="84744" h="71707" extrusionOk="0">
                  <a:moveTo>
                    <a:pt x="61662" y="1"/>
                  </a:moveTo>
                  <a:cubicBezTo>
                    <a:pt x="58390" y="1"/>
                    <a:pt x="55233" y="527"/>
                    <a:pt x="52585" y="1351"/>
                  </a:cubicBezTo>
                  <a:cubicBezTo>
                    <a:pt x="41704" y="4725"/>
                    <a:pt x="34500" y="19588"/>
                    <a:pt x="28269" y="27916"/>
                  </a:cubicBezTo>
                  <a:cubicBezTo>
                    <a:pt x="22007" y="36245"/>
                    <a:pt x="16293" y="30257"/>
                    <a:pt x="8147" y="39862"/>
                  </a:cubicBezTo>
                  <a:cubicBezTo>
                    <a:pt x="1" y="49467"/>
                    <a:pt x="5806" y="60531"/>
                    <a:pt x="11946" y="64543"/>
                  </a:cubicBezTo>
                  <a:cubicBezTo>
                    <a:pt x="20022" y="69805"/>
                    <a:pt x="31485" y="71707"/>
                    <a:pt x="42295" y="71707"/>
                  </a:cubicBezTo>
                  <a:cubicBezTo>
                    <a:pt x="54838" y="71707"/>
                    <a:pt x="66501" y="69147"/>
                    <a:pt x="70975" y="66306"/>
                  </a:cubicBezTo>
                  <a:cubicBezTo>
                    <a:pt x="79303" y="61017"/>
                    <a:pt x="84744" y="44421"/>
                    <a:pt x="83771" y="21989"/>
                  </a:cubicBezTo>
                  <a:cubicBezTo>
                    <a:pt x="83059" y="5054"/>
                    <a:pt x="71802" y="1"/>
                    <a:pt x="61662" y="1"/>
                  </a:cubicBezTo>
                  <a:close/>
                </a:path>
              </a:pathLst>
            </a:cu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2087;p69">
              <a:extLst>
                <a:ext uri="{FF2B5EF4-FFF2-40B4-BE49-F238E27FC236}">
                  <a16:creationId xmlns:a16="http://schemas.microsoft.com/office/drawing/2014/main" id="{52D313A5-AD5F-4765-BEA2-4C739D4C3FD8}"/>
                </a:ext>
              </a:extLst>
            </p:cNvPr>
            <p:cNvSpPr/>
            <p:nvPr/>
          </p:nvSpPr>
          <p:spPr>
            <a:xfrm flipH="1">
              <a:off x="1547986" y="1551313"/>
              <a:ext cx="1986515" cy="1227581"/>
            </a:xfrm>
            <a:custGeom>
              <a:avLst/>
              <a:gdLst/>
              <a:ahLst/>
              <a:cxnLst/>
              <a:rect l="l" t="t" r="r" b="b"/>
              <a:pathLst>
                <a:path w="68817" h="42526" extrusionOk="0">
                  <a:moveTo>
                    <a:pt x="68817" y="1"/>
                  </a:moveTo>
                  <a:lnTo>
                    <a:pt x="68817" y="1"/>
                  </a:lnTo>
                  <a:cubicBezTo>
                    <a:pt x="57175" y="14043"/>
                    <a:pt x="42707" y="22797"/>
                    <a:pt x="21582" y="24864"/>
                  </a:cubicBezTo>
                  <a:cubicBezTo>
                    <a:pt x="12463" y="25776"/>
                    <a:pt x="2585" y="27691"/>
                    <a:pt x="1" y="37174"/>
                  </a:cubicBezTo>
                  <a:cubicBezTo>
                    <a:pt x="7752" y="41070"/>
                    <a:pt x="17729" y="42525"/>
                    <a:pt x="27208" y="42525"/>
                  </a:cubicBezTo>
                  <a:cubicBezTo>
                    <a:pt x="39771" y="42525"/>
                    <a:pt x="51459" y="39968"/>
                    <a:pt x="55929" y="37144"/>
                  </a:cubicBezTo>
                  <a:cubicBezTo>
                    <a:pt x="63346" y="32433"/>
                    <a:pt x="68482" y="18755"/>
                    <a:pt x="68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8;p69">
              <a:extLst>
                <a:ext uri="{FF2B5EF4-FFF2-40B4-BE49-F238E27FC236}">
                  <a16:creationId xmlns:a16="http://schemas.microsoft.com/office/drawing/2014/main" id="{62ED3329-8ED4-49C4-ACF2-083205D09CD5}"/>
                </a:ext>
              </a:extLst>
            </p:cNvPr>
            <p:cNvSpPr/>
            <p:nvPr/>
          </p:nvSpPr>
          <p:spPr>
            <a:xfrm flipH="1">
              <a:off x="1668186" y="1255158"/>
              <a:ext cx="1889119" cy="668234"/>
            </a:xfrm>
            <a:custGeom>
              <a:avLst/>
              <a:gdLst/>
              <a:ahLst/>
              <a:cxnLst/>
              <a:rect l="l" t="t" r="r" b="b"/>
              <a:pathLst>
                <a:path w="65443" h="23149" extrusionOk="0">
                  <a:moveTo>
                    <a:pt x="47018" y="0"/>
                  </a:moveTo>
                  <a:cubicBezTo>
                    <a:pt x="39165" y="0"/>
                    <a:pt x="30221" y="2281"/>
                    <a:pt x="22372" y="9592"/>
                  </a:cubicBezTo>
                  <a:cubicBezTo>
                    <a:pt x="19423" y="12297"/>
                    <a:pt x="16870" y="15489"/>
                    <a:pt x="12037" y="16856"/>
                  </a:cubicBezTo>
                  <a:cubicBezTo>
                    <a:pt x="5745" y="18619"/>
                    <a:pt x="1520" y="18711"/>
                    <a:pt x="1" y="21051"/>
                  </a:cubicBezTo>
                  <a:cubicBezTo>
                    <a:pt x="261" y="20968"/>
                    <a:pt x="601" y="20931"/>
                    <a:pt x="1012" y="20931"/>
                  </a:cubicBezTo>
                  <a:cubicBezTo>
                    <a:pt x="4199" y="20931"/>
                    <a:pt x="11689" y="23148"/>
                    <a:pt x="20062" y="23148"/>
                  </a:cubicBezTo>
                  <a:cubicBezTo>
                    <a:pt x="29059" y="23148"/>
                    <a:pt x="39089" y="20443"/>
                    <a:pt x="45928" y="16552"/>
                  </a:cubicBezTo>
                  <a:cubicBezTo>
                    <a:pt x="52828" y="12935"/>
                    <a:pt x="57904" y="5762"/>
                    <a:pt x="65443" y="4273"/>
                  </a:cubicBezTo>
                  <a:cubicBezTo>
                    <a:pt x="62075" y="2435"/>
                    <a:pt x="55130" y="0"/>
                    <a:pt x="47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9;p69">
              <a:extLst>
                <a:ext uri="{FF2B5EF4-FFF2-40B4-BE49-F238E27FC236}">
                  <a16:creationId xmlns:a16="http://schemas.microsoft.com/office/drawing/2014/main" id="{3AC296AA-A173-468F-8E2B-7261FA91E4BF}"/>
                </a:ext>
              </a:extLst>
            </p:cNvPr>
            <p:cNvSpPr/>
            <p:nvPr/>
          </p:nvSpPr>
          <p:spPr>
            <a:xfrm flipH="1">
              <a:off x="1647160" y="781802"/>
              <a:ext cx="1034379" cy="242797"/>
            </a:xfrm>
            <a:custGeom>
              <a:avLst/>
              <a:gdLst/>
              <a:ahLst/>
              <a:cxnLst/>
              <a:rect l="l" t="t" r="r" b="b"/>
              <a:pathLst>
                <a:path w="35833" h="8411" extrusionOk="0">
                  <a:moveTo>
                    <a:pt x="18192" y="0"/>
                  </a:moveTo>
                  <a:cubicBezTo>
                    <a:pt x="10157" y="0"/>
                    <a:pt x="1333" y="3565"/>
                    <a:pt x="239" y="6994"/>
                  </a:cubicBezTo>
                  <a:cubicBezTo>
                    <a:pt x="0" y="7722"/>
                    <a:pt x="295" y="8009"/>
                    <a:pt x="977" y="8009"/>
                  </a:cubicBezTo>
                  <a:cubicBezTo>
                    <a:pt x="3525" y="8009"/>
                    <a:pt x="11482" y="3998"/>
                    <a:pt x="17226" y="3998"/>
                  </a:cubicBezTo>
                  <a:cubicBezTo>
                    <a:pt x="17581" y="3998"/>
                    <a:pt x="17927" y="4013"/>
                    <a:pt x="18263" y="4045"/>
                  </a:cubicBezTo>
                  <a:cubicBezTo>
                    <a:pt x="24530" y="4677"/>
                    <a:pt x="27580" y="8411"/>
                    <a:pt x="30991" y="8411"/>
                  </a:cubicBezTo>
                  <a:cubicBezTo>
                    <a:pt x="31518" y="8411"/>
                    <a:pt x="32053" y="8322"/>
                    <a:pt x="32610" y="8118"/>
                  </a:cubicBezTo>
                  <a:cubicBezTo>
                    <a:pt x="35832" y="6933"/>
                    <a:pt x="27868" y="459"/>
                    <a:pt x="19510" y="33"/>
                  </a:cubicBezTo>
                  <a:cubicBezTo>
                    <a:pt x="19074" y="11"/>
                    <a:pt x="18634" y="0"/>
                    <a:pt x="18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90;p69">
              <a:extLst>
                <a:ext uri="{FF2B5EF4-FFF2-40B4-BE49-F238E27FC236}">
                  <a16:creationId xmlns:a16="http://schemas.microsoft.com/office/drawing/2014/main" id="{D4672F95-6AF4-4E90-9F43-246A253FC7C2}"/>
                </a:ext>
              </a:extLst>
            </p:cNvPr>
            <p:cNvSpPr/>
            <p:nvPr/>
          </p:nvSpPr>
          <p:spPr>
            <a:xfrm flipH="1">
              <a:off x="2649613" y="1946821"/>
              <a:ext cx="1112578" cy="263090"/>
            </a:xfrm>
            <a:custGeom>
              <a:avLst/>
              <a:gdLst/>
              <a:ahLst/>
              <a:cxnLst/>
              <a:rect l="l" t="t" r="r" b="b"/>
              <a:pathLst>
                <a:path w="38542" h="9114" extrusionOk="0">
                  <a:moveTo>
                    <a:pt x="3867" y="1"/>
                  </a:moveTo>
                  <a:cubicBezTo>
                    <a:pt x="1446" y="1"/>
                    <a:pt x="0" y="1103"/>
                    <a:pt x="2691" y="3259"/>
                  </a:cubicBezTo>
                  <a:cubicBezTo>
                    <a:pt x="6579" y="6422"/>
                    <a:pt x="10800" y="9114"/>
                    <a:pt x="20270" y="9114"/>
                  </a:cubicBezTo>
                  <a:cubicBezTo>
                    <a:pt x="20721" y="9114"/>
                    <a:pt x="21183" y="9108"/>
                    <a:pt x="21658" y="9095"/>
                  </a:cubicBezTo>
                  <a:cubicBezTo>
                    <a:pt x="32357" y="8761"/>
                    <a:pt x="36856" y="8062"/>
                    <a:pt x="38041" y="5205"/>
                  </a:cubicBezTo>
                  <a:cubicBezTo>
                    <a:pt x="38541" y="4017"/>
                    <a:pt x="37864" y="3631"/>
                    <a:pt x="36491" y="3631"/>
                  </a:cubicBezTo>
                  <a:cubicBezTo>
                    <a:pt x="34526" y="3631"/>
                    <a:pt x="31137" y="4421"/>
                    <a:pt x="27737" y="4779"/>
                  </a:cubicBezTo>
                  <a:cubicBezTo>
                    <a:pt x="27299" y="4824"/>
                    <a:pt x="26823" y="4845"/>
                    <a:pt x="26316" y="4845"/>
                  </a:cubicBezTo>
                  <a:cubicBezTo>
                    <a:pt x="20665" y="4845"/>
                    <a:pt x="11163" y="2217"/>
                    <a:pt x="7676" y="767"/>
                  </a:cubicBezTo>
                  <a:cubicBezTo>
                    <a:pt x="6415" y="254"/>
                    <a:pt x="5029" y="1"/>
                    <a:pt x="3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083;p69">
            <a:extLst>
              <a:ext uri="{FF2B5EF4-FFF2-40B4-BE49-F238E27FC236}">
                <a16:creationId xmlns:a16="http://schemas.microsoft.com/office/drawing/2014/main" id="{CEE78947-13B0-4DD5-A757-48185A563D95}"/>
              </a:ext>
            </a:extLst>
          </p:cNvPr>
          <p:cNvSpPr txBox="1">
            <a:spLocks/>
          </p:cNvSpPr>
          <p:nvPr/>
        </p:nvSpPr>
        <p:spPr>
          <a:xfrm flipH="1">
            <a:off x="4058100" y="3512624"/>
            <a:ext cx="4075800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User-centric mind enabled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Interactive Genre Gameplay</a:t>
            </a:r>
            <a:r>
              <a:rPr lang="en-US" b="1" kern="0" dirty="0">
                <a:solidFill>
                  <a:srgbClr val="D5FA68"/>
                </a:solidFill>
              </a:rPr>
              <a:t> Mechanics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grpSp>
        <p:nvGrpSpPr>
          <p:cNvPr id="20" name="Google Shape;2091;p69">
            <a:extLst>
              <a:ext uri="{FF2B5EF4-FFF2-40B4-BE49-F238E27FC236}">
                <a16:creationId xmlns:a16="http://schemas.microsoft.com/office/drawing/2014/main" id="{7D2413DB-1003-4F31-828E-6995A60BFE5E}"/>
              </a:ext>
            </a:extLst>
          </p:cNvPr>
          <p:cNvGrpSpPr/>
          <p:nvPr/>
        </p:nvGrpSpPr>
        <p:grpSpPr>
          <a:xfrm>
            <a:off x="9010243" y="3429000"/>
            <a:ext cx="1376237" cy="2576197"/>
            <a:chOff x="6586600" y="2122595"/>
            <a:chExt cx="1376237" cy="2576197"/>
          </a:xfrm>
        </p:grpSpPr>
        <p:sp>
          <p:nvSpPr>
            <p:cNvPr id="21" name="Google Shape;2092;p69">
              <a:extLst>
                <a:ext uri="{FF2B5EF4-FFF2-40B4-BE49-F238E27FC236}">
                  <a16:creationId xmlns:a16="http://schemas.microsoft.com/office/drawing/2014/main" id="{EDD687AD-7633-458E-92E9-5BBE4E85BCC9}"/>
                </a:ext>
              </a:extLst>
            </p:cNvPr>
            <p:cNvSpPr/>
            <p:nvPr/>
          </p:nvSpPr>
          <p:spPr>
            <a:xfrm>
              <a:off x="6586600" y="4263675"/>
              <a:ext cx="1376237" cy="435118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chemeClr val="bg1">
                <a:lumMod val="95000"/>
                <a:lumOff val="5000"/>
                <a:alpha val="45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093;p69">
              <a:extLst>
                <a:ext uri="{FF2B5EF4-FFF2-40B4-BE49-F238E27FC236}">
                  <a16:creationId xmlns:a16="http://schemas.microsoft.com/office/drawing/2014/main" id="{CC30BF4E-61B3-445F-B882-D2A07E0FCE8A}"/>
                </a:ext>
              </a:extLst>
            </p:cNvPr>
            <p:cNvSpPr/>
            <p:nvPr/>
          </p:nvSpPr>
          <p:spPr>
            <a:xfrm>
              <a:off x="7408796" y="4375064"/>
              <a:ext cx="29761" cy="6634"/>
            </a:xfrm>
            <a:custGeom>
              <a:avLst/>
              <a:gdLst/>
              <a:ahLst/>
              <a:cxnLst/>
              <a:rect l="l" t="t" r="r" b="b"/>
              <a:pathLst>
                <a:path w="821" h="183" extrusionOk="0">
                  <a:moveTo>
                    <a:pt x="365" y="1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94;p69">
              <a:extLst>
                <a:ext uri="{FF2B5EF4-FFF2-40B4-BE49-F238E27FC236}">
                  <a16:creationId xmlns:a16="http://schemas.microsoft.com/office/drawing/2014/main" id="{080BEF34-64BC-4AE5-85E8-8105BEA37CF1}"/>
                </a:ext>
              </a:extLst>
            </p:cNvPr>
            <p:cNvSpPr/>
            <p:nvPr/>
          </p:nvSpPr>
          <p:spPr>
            <a:xfrm>
              <a:off x="6770300" y="2122595"/>
              <a:ext cx="923360" cy="2473084"/>
            </a:xfrm>
            <a:custGeom>
              <a:avLst/>
              <a:gdLst/>
              <a:ahLst/>
              <a:cxnLst/>
              <a:rect l="l" t="t" r="r" b="b"/>
              <a:pathLst>
                <a:path w="25472" h="68223" extrusionOk="0">
                  <a:moveTo>
                    <a:pt x="18089" y="0"/>
                  </a:moveTo>
                  <a:cubicBezTo>
                    <a:pt x="16259" y="0"/>
                    <a:pt x="14442" y="177"/>
                    <a:pt x="12311" y="623"/>
                  </a:cubicBezTo>
                  <a:cubicBezTo>
                    <a:pt x="11186" y="836"/>
                    <a:pt x="10183" y="1505"/>
                    <a:pt x="9544" y="2447"/>
                  </a:cubicBezTo>
                  <a:cubicBezTo>
                    <a:pt x="5715" y="8070"/>
                    <a:pt x="2006" y="13967"/>
                    <a:pt x="760" y="20623"/>
                  </a:cubicBezTo>
                  <a:cubicBezTo>
                    <a:pt x="0" y="24727"/>
                    <a:pt x="213" y="28921"/>
                    <a:pt x="426" y="33086"/>
                  </a:cubicBezTo>
                  <a:lnTo>
                    <a:pt x="2189" y="66885"/>
                  </a:lnTo>
                  <a:cubicBezTo>
                    <a:pt x="7052" y="67706"/>
                    <a:pt x="12219" y="67949"/>
                    <a:pt x="17691" y="68223"/>
                  </a:cubicBezTo>
                  <a:cubicBezTo>
                    <a:pt x="19697" y="66338"/>
                    <a:pt x="22645" y="63025"/>
                    <a:pt x="24651" y="61141"/>
                  </a:cubicBezTo>
                  <a:cubicBezTo>
                    <a:pt x="25472" y="41688"/>
                    <a:pt x="24286" y="22143"/>
                    <a:pt x="24955" y="2690"/>
                  </a:cubicBezTo>
                  <a:cubicBezTo>
                    <a:pt x="25016" y="1505"/>
                    <a:pt x="24104" y="441"/>
                    <a:pt x="22919" y="319"/>
                  </a:cubicBezTo>
                  <a:cubicBezTo>
                    <a:pt x="21171" y="125"/>
                    <a:pt x="19625" y="0"/>
                    <a:pt x="18089" y="0"/>
                  </a:cubicBezTo>
                  <a:close/>
                </a:path>
              </a:pathLst>
            </a:custGeom>
            <a:solidFill>
              <a:srgbClr val="0808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95;p69">
              <a:extLst>
                <a:ext uri="{FF2B5EF4-FFF2-40B4-BE49-F238E27FC236}">
                  <a16:creationId xmlns:a16="http://schemas.microsoft.com/office/drawing/2014/main" id="{F4E7C9BD-1453-4F40-8A38-B1059D9CDD6E}"/>
                </a:ext>
              </a:extLst>
            </p:cNvPr>
            <p:cNvSpPr/>
            <p:nvPr/>
          </p:nvSpPr>
          <p:spPr>
            <a:xfrm>
              <a:off x="6857342" y="2157144"/>
              <a:ext cx="733881" cy="744031"/>
            </a:xfrm>
            <a:custGeom>
              <a:avLst/>
              <a:gdLst/>
              <a:ahLst/>
              <a:cxnLst/>
              <a:rect l="l" t="t" r="r" b="b"/>
              <a:pathLst>
                <a:path w="20245" h="20525" extrusionOk="0">
                  <a:moveTo>
                    <a:pt x="14530" y="0"/>
                  </a:moveTo>
                  <a:cubicBezTo>
                    <a:pt x="13606" y="0"/>
                    <a:pt x="12682" y="41"/>
                    <a:pt x="11764" y="126"/>
                  </a:cubicBezTo>
                  <a:cubicBezTo>
                    <a:pt x="11736" y="126"/>
                    <a:pt x="11709" y="125"/>
                    <a:pt x="11682" y="125"/>
                  </a:cubicBezTo>
                  <a:cubicBezTo>
                    <a:pt x="9707" y="125"/>
                    <a:pt x="7891" y="1214"/>
                    <a:pt x="6961" y="2953"/>
                  </a:cubicBezTo>
                  <a:cubicBezTo>
                    <a:pt x="4712" y="6175"/>
                    <a:pt x="3070" y="9792"/>
                    <a:pt x="1460" y="13379"/>
                  </a:cubicBezTo>
                  <a:cubicBezTo>
                    <a:pt x="730" y="15020"/>
                    <a:pt x="1" y="16904"/>
                    <a:pt x="760" y="18515"/>
                  </a:cubicBezTo>
                  <a:cubicBezTo>
                    <a:pt x="1338" y="19579"/>
                    <a:pt x="2402" y="20309"/>
                    <a:pt x="3587" y="20491"/>
                  </a:cubicBezTo>
                  <a:cubicBezTo>
                    <a:pt x="3806" y="20513"/>
                    <a:pt x="4025" y="20524"/>
                    <a:pt x="4242" y="20524"/>
                  </a:cubicBezTo>
                  <a:cubicBezTo>
                    <a:pt x="5228" y="20524"/>
                    <a:pt x="6186" y="20296"/>
                    <a:pt x="7083" y="19822"/>
                  </a:cubicBezTo>
                  <a:cubicBezTo>
                    <a:pt x="10122" y="18363"/>
                    <a:pt x="12037" y="15293"/>
                    <a:pt x="13770" y="12375"/>
                  </a:cubicBezTo>
                  <a:cubicBezTo>
                    <a:pt x="15745" y="9002"/>
                    <a:pt x="17752" y="5658"/>
                    <a:pt x="19727" y="2315"/>
                  </a:cubicBezTo>
                  <a:cubicBezTo>
                    <a:pt x="19970" y="1950"/>
                    <a:pt x="20244" y="1494"/>
                    <a:pt x="20031" y="1008"/>
                  </a:cubicBezTo>
                  <a:cubicBezTo>
                    <a:pt x="19849" y="521"/>
                    <a:pt x="19241" y="369"/>
                    <a:pt x="18724" y="278"/>
                  </a:cubicBezTo>
                  <a:cubicBezTo>
                    <a:pt x="17333" y="95"/>
                    <a:pt x="15930" y="0"/>
                    <a:pt x="1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6;p69">
              <a:extLst>
                <a:ext uri="{FF2B5EF4-FFF2-40B4-BE49-F238E27FC236}">
                  <a16:creationId xmlns:a16="http://schemas.microsoft.com/office/drawing/2014/main" id="{1793187D-5471-4078-94FD-26D0F22AFFB6}"/>
                </a:ext>
              </a:extLst>
            </p:cNvPr>
            <p:cNvSpPr/>
            <p:nvPr/>
          </p:nvSpPr>
          <p:spPr>
            <a:xfrm>
              <a:off x="7317930" y="3200834"/>
              <a:ext cx="282134" cy="780136"/>
            </a:xfrm>
            <a:custGeom>
              <a:avLst/>
              <a:gdLst/>
              <a:ahLst/>
              <a:cxnLst/>
              <a:rect l="l" t="t" r="r" b="b"/>
              <a:pathLst>
                <a:path w="7783" h="21521" extrusionOk="0">
                  <a:moveTo>
                    <a:pt x="3892" y="365"/>
                  </a:moveTo>
                  <a:cubicBezTo>
                    <a:pt x="5806" y="365"/>
                    <a:pt x="7417" y="5137"/>
                    <a:pt x="7417" y="10760"/>
                  </a:cubicBezTo>
                  <a:cubicBezTo>
                    <a:pt x="7417" y="16383"/>
                    <a:pt x="5806" y="21155"/>
                    <a:pt x="3892" y="21155"/>
                  </a:cubicBezTo>
                  <a:cubicBezTo>
                    <a:pt x="1977" y="21155"/>
                    <a:pt x="366" y="16383"/>
                    <a:pt x="366" y="10760"/>
                  </a:cubicBezTo>
                  <a:cubicBezTo>
                    <a:pt x="366" y="5137"/>
                    <a:pt x="1977" y="365"/>
                    <a:pt x="3892" y="365"/>
                  </a:cubicBezTo>
                  <a:close/>
                  <a:moveTo>
                    <a:pt x="3892" y="0"/>
                  </a:moveTo>
                  <a:cubicBezTo>
                    <a:pt x="1703" y="0"/>
                    <a:pt x="1" y="4711"/>
                    <a:pt x="1" y="10760"/>
                  </a:cubicBezTo>
                  <a:cubicBezTo>
                    <a:pt x="1" y="16809"/>
                    <a:pt x="1703" y="21520"/>
                    <a:pt x="3892" y="21520"/>
                  </a:cubicBezTo>
                  <a:cubicBezTo>
                    <a:pt x="6080" y="21520"/>
                    <a:pt x="7782" y="16809"/>
                    <a:pt x="7782" y="10760"/>
                  </a:cubicBezTo>
                  <a:cubicBezTo>
                    <a:pt x="7782" y="4711"/>
                    <a:pt x="6080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97;p69">
              <a:extLst>
                <a:ext uri="{FF2B5EF4-FFF2-40B4-BE49-F238E27FC236}">
                  <a16:creationId xmlns:a16="http://schemas.microsoft.com/office/drawing/2014/main" id="{7FDC3E65-7F07-45E8-ADD7-94C691011750}"/>
                </a:ext>
              </a:extLst>
            </p:cNvPr>
            <p:cNvSpPr/>
            <p:nvPr/>
          </p:nvSpPr>
          <p:spPr>
            <a:xfrm>
              <a:off x="6927853" y="2773265"/>
              <a:ext cx="182954" cy="69455"/>
            </a:xfrm>
            <a:custGeom>
              <a:avLst/>
              <a:gdLst/>
              <a:ahLst/>
              <a:cxnLst/>
              <a:rect l="l" t="t" r="r" b="b"/>
              <a:pathLst>
                <a:path w="5047" h="1916" extrusionOk="0">
                  <a:moveTo>
                    <a:pt x="1" y="1"/>
                  </a:moveTo>
                  <a:lnTo>
                    <a:pt x="1399" y="1916"/>
                  </a:lnTo>
                  <a:lnTo>
                    <a:pt x="5047" y="4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103;p69">
            <a:extLst>
              <a:ext uri="{FF2B5EF4-FFF2-40B4-BE49-F238E27FC236}">
                <a16:creationId xmlns:a16="http://schemas.microsoft.com/office/drawing/2014/main" id="{A6959447-82D1-487B-AA7A-453B8D29F3D5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104;p69">
            <a:extLst>
              <a:ext uri="{FF2B5EF4-FFF2-40B4-BE49-F238E27FC236}">
                <a16:creationId xmlns:a16="http://schemas.microsoft.com/office/drawing/2014/main" id="{E9BD1AA7-85DA-40EC-9121-C2328EAE167B}"/>
              </a:ext>
            </a:extLst>
          </p:cNvPr>
          <p:cNvSpPr/>
          <p:nvPr/>
        </p:nvSpPr>
        <p:spPr>
          <a:xfrm>
            <a:off x="3100891" y="389655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05;p69">
            <a:extLst>
              <a:ext uri="{FF2B5EF4-FFF2-40B4-BE49-F238E27FC236}">
                <a16:creationId xmlns:a16="http://schemas.microsoft.com/office/drawing/2014/main" id="{C3911B05-7C3E-4DED-AAFB-AF5471971776}"/>
              </a:ext>
            </a:extLst>
          </p:cNvPr>
          <p:cNvSpPr/>
          <p:nvPr/>
        </p:nvSpPr>
        <p:spPr>
          <a:xfrm>
            <a:off x="7563778" y="25567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06;p69">
            <a:extLst>
              <a:ext uri="{FF2B5EF4-FFF2-40B4-BE49-F238E27FC236}">
                <a16:creationId xmlns:a16="http://schemas.microsoft.com/office/drawing/2014/main" id="{9B0D01B7-45CD-409D-994B-8EEC453D8FF8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07;p69">
            <a:extLst>
              <a:ext uri="{FF2B5EF4-FFF2-40B4-BE49-F238E27FC236}">
                <a16:creationId xmlns:a16="http://schemas.microsoft.com/office/drawing/2014/main" id="{0EAFC476-A554-4787-BE6D-BBBA138A3BD2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2108;p69">
            <a:extLst>
              <a:ext uri="{FF2B5EF4-FFF2-40B4-BE49-F238E27FC236}">
                <a16:creationId xmlns:a16="http://schemas.microsoft.com/office/drawing/2014/main" id="{8DE6A404-2085-43EF-8CC7-7673F0BDA124}"/>
              </a:ext>
            </a:extLst>
          </p:cNvPr>
          <p:cNvGrpSpPr/>
          <p:nvPr/>
        </p:nvGrpSpPr>
        <p:grpSpPr>
          <a:xfrm rot="14053952">
            <a:off x="1604593" y="4027631"/>
            <a:ext cx="161701" cy="641985"/>
            <a:chOff x="7004550" y="3676293"/>
            <a:chExt cx="161700" cy="641982"/>
          </a:xfrm>
        </p:grpSpPr>
        <p:sp>
          <p:nvSpPr>
            <p:cNvPr id="61" name="Google Shape;2109;p69">
              <a:extLst>
                <a:ext uri="{FF2B5EF4-FFF2-40B4-BE49-F238E27FC236}">
                  <a16:creationId xmlns:a16="http://schemas.microsoft.com/office/drawing/2014/main" id="{EDC331F6-7DDC-49DA-921B-9DAA41F8626E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10;p69">
              <a:extLst>
                <a:ext uri="{FF2B5EF4-FFF2-40B4-BE49-F238E27FC236}">
                  <a16:creationId xmlns:a16="http://schemas.microsoft.com/office/drawing/2014/main" id="{6104B1F4-E7C9-4F43-AD93-DA85BB732511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11;p69">
              <a:extLst>
                <a:ext uri="{FF2B5EF4-FFF2-40B4-BE49-F238E27FC236}">
                  <a16:creationId xmlns:a16="http://schemas.microsoft.com/office/drawing/2014/main" id="{B52B1352-96B1-4CB1-AEFE-BAC465AAB0FA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12;p69">
              <a:extLst>
                <a:ext uri="{FF2B5EF4-FFF2-40B4-BE49-F238E27FC236}">
                  <a16:creationId xmlns:a16="http://schemas.microsoft.com/office/drawing/2014/main" id="{BDF62D66-5125-4181-B6C9-F257C0097BFB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113;p69">
            <a:extLst>
              <a:ext uri="{FF2B5EF4-FFF2-40B4-BE49-F238E27FC236}">
                <a16:creationId xmlns:a16="http://schemas.microsoft.com/office/drawing/2014/main" id="{5BF0C1EF-A6F2-425B-BAD8-26A97E763EB1}"/>
              </a:ext>
            </a:extLst>
          </p:cNvPr>
          <p:cNvGrpSpPr/>
          <p:nvPr/>
        </p:nvGrpSpPr>
        <p:grpSpPr>
          <a:xfrm>
            <a:off x="6014798" y="5443009"/>
            <a:ext cx="776779" cy="722282"/>
            <a:chOff x="4818730" y="3307263"/>
            <a:chExt cx="1827512" cy="1699300"/>
          </a:xfrm>
        </p:grpSpPr>
        <p:sp>
          <p:nvSpPr>
            <p:cNvPr id="36" name="Google Shape;2114;p69">
              <a:extLst>
                <a:ext uri="{FF2B5EF4-FFF2-40B4-BE49-F238E27FC236}">
                  <a16:creationId xmlns:a16="http://schemas.microsoft.com/office/drawing/2014/main" id="{C3DAEF34-5728-4743-9A60-2DEB01C0761D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15;p69">
              <a:extLst>
                <a:ext uri="{FF2B5EF4-FFF2-40B4-BE49-F238E27FC236}">
                  <a16:creationId xmlns:a16="http://schemas.microsoft.com/office/drawing/2014/main" id="{1D8715D8-85EA-4474-B317-6F3BD46A9507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16;p69">
              <a:extLst>
                <a:ext uri="{FF2B5EF4-FFF2-40B4-BE49-F238E27FC236}">
                  <a16:creationId xmlns:a16="http://schemas.microsoft.com/office/drawing/2014/main" id="{0EA72C67-7366-41E5-94B2-F8D9AEEA4A57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17;p69">
              <a:extLst>
                <a:ext uri="{FF2B5EF4-FFF2-40B4-BE49-F238E27FC236}">
                  <a16:creationId xmlns:a16="http://schemas.microsoft.com/office/drawing/2014/main" id="{DA7F3AE5-8494-4424-A104-AB7519490837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18;p69">
              <a:extLst>
                <a:ext uri="{FF2B5EF4-FFF2-40B4-BE49-F238E27FC236}">
                  <a16:creationId xmlns:a16="http://schemas.microsoft.com/office/drawing/2014/main" id="{32DDF431-9C4A-4B91-AB11-05532B411FD8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19;p69">
              <a:extLst>
                <a:ext uri="{FF2B5EF4-FFF2-40B4-BE49-F238E27FC236}">
                  <a16:creationId xmlns:a16="http://schemas.microsoft.com/office/drawing/2014/main" id="{F94D264A-97EB-4422-9542-A02ECFF73521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20;p69">
              <a:extLst>
                <a:ext uri="{FF2B5EF4-FFF2-40B4-BE49-F238E27FC236}">
                  <a16:creationId xmlns:a16="http://schemas.microsoft.com/office/drawing/2014/main" id="{1478BECE-608F-428C-96EB-520D75A56472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21;p69">
              <a:extLst>
                <a:ext uri="{FF2B5EF4-FFF2-40B4-BE49-F238E27FC236}">
                  <a16:creationId xmlns:a16="http://schemas.microsoft.com/office/drawing/2014/main" id="{424A39D9-3208-41C4-8B2B-9674F4E35520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22;p69">
              <a:extLst>
                <a:ext uri="{FF2B5EF4-FFF2-40B4-BE49-F238E27FC236}">
                  <a16:creationId xmlns:a16="http://schemas.microsoft.com/office/drawing/2014/main" id="{0780F178-11A5-4A79-B27B-7DB37FE38294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23;p69">
              <a:extLst>
                <a:ext uri="{FF2B5EF4-FFF2-40B4-BE49-F238E27FC236}">
                  <a16:creationId xmlns:a16="http://schemas.microsoft.com/office/drawing/2014/main" id="{6E5D856C-E8E7-4F31-8B84-D16D450B911A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24;p69">
              <a:extLst>
                <a:ext uri="{FF2B5EF4-FFF2-40B4-BE49-F238E27FC236}">
                  <a16:creationId xmlns:a16="http://schemas.microsoft.com/office/drawing/2014/main" id="{A50827A8-4A6D-4130-8931-B9A5AC7CA27A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25;p69">
              <a:extLst>
                <a:ext uri="{FF2B5EF4-FFF2-40B4-BE49-F238E27FC236}">
                  <a16:creationId xmlns:a16="http://schemas.microsoft.com/office/drawing/2014/main" id="{744CDB04-87C5-4857-9AE9-E9915A56B625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26;p69">
              <a:extLst>
                <a:ext uri="{FF2B5EF4-FFF2-40B4-BE49-F238E27FC236}">
                  <a16:creationId xmlns:a16="http://schemas.microsoft.com/office/drawing/2014/main" id="{6AFDF04E-1EC0-4596-8C17-873586CBE5FC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27;p69">
              <a:extLst>
                <a:ext uri="{FF2B5EF4-FFF2-40B4-BE49-F238E27FC236}">
                  <a16:creationId xmlns:a16="http://schemas.microsoft.com/office/drawing/2014/main" id="{B0084225-1C05-4926-9689-D25634E9B026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8;p69">
              <a:extLst>
                <a:ext uri="{FF2B5EF4-FFF2-40B4-BE49-F238E27FC236}">
                  <a16:creationId xmlns:a16="http://schemas.microsoft.com/office/drawing/2014/main" id="{8408587B-6B58-4EE4-A92E-679BDF8D9731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9;p69">
              <a:extLst>
                <a:ext uri="{FF2B5EF4-FFF2-40B4-BE49-F238E27FC236}">
                  <a16:creationId xmlns:a16="http://schemas.microsoft.com/office/drawing/2014/main" id="{42EB6A5B-9779-4AF5-8DAB-3909548685FB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0;p69">
              <a:extLst>
                <a:ext uri="{FF2B5EF4-FFF2-40B4-BE49-F238E27FC236}">
                  <a16:creationId xmlns:a16="http://schemas.microsoft.com/office/drawing/2014/main" id="{2A357272-F680-40C8-914F-AAFB0F751316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31;p69">
              <a:extLst>
                <a:ext uri="{FF2B5EF4-FFF2-40B4-BE49-F238E27FC236}">
                  <a16:creationId xmlns:a16="http://schemas.microsoft.com/office/drawing/2014/main" id="{9585AE42-DABB-4550-BA95-D16BA3289099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32;p69">
              <a:extLst>
                <a:ext uri="{FF2B5EF4-FFF2-40B4-BE49-F238E27FC236}">
                  <a16:creationId xmlns:a16="http://schemas.microsoft.com/office/drawing/2014/main" id="{3CE62B3C-7050-4692-8C1B-93743DF7E669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33;p69">
              <a:extLst>
                <a:ext uri="{FF2B5EF4-FFF2-40B4-BE49-F238E27FC236}">
                  <a16:creationId xmlns:a16="http://schemas.microsoft.com/office/drawing/2014/main" id="{CA74271C-4003-426A-AC70-5941A579E72D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34;p69">
              <a:extLst>
                <a:ext uri="{FF2B5EF4-FFF2-40B4-BE49-F238E27FC236}">
                  <a16:creationId xmlns:a16="http://schemas.microsoft.com/office/drawing/2014/main" id="{1D00EA3B-348D-4CAE-93DD-B43EB20EF9D0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35;p69">
              <a:extLst>
                <a:ext uri="{FF2B5EF4-FFF2-40B4-BE49-F238E27FC236}">
                  <a16:creationId xmlns:a16="http://schemas.microsoft.com/office/drawing/2014/main" id="{0DD90039-1292-40D2-AD2D-C5EC217AE115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36;p69">
              <a:extLst>
                <a:ext uri="{FF2B5EF4-FFF2-40B4-BE49-F238E27FC236}">
                  <a16:creationId xmlns:a16="http://schemas.microsoft.com/office/drawing/2014/main" id="{FEF961C4-E443-4043-8743-1992C2266DC9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37;p69">
              <a:extLst>
                <a:ext uri="{FF2B5EF4-FFF2-40B4-BE49-F238E27FC236}">
                  <a16:creationId xmlns:a16="http://schemas.microsoft.com/office/drawing/2014/main" id="{E7B64DC9-CB9E-4C8D-88E0-88E09F8D73AC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38;p69">
              <a:extLst>
                <a:ext uri="{FF2B5EF4-FFF2-40B4-BE49-F238E27FC236}">
                  <a16:creationId xmlns:a16="http://schemas.microsoft.com/office/drawing/2014/main" id="{D3212D85-6688-46D2-8330-C767FA5DCAB4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139;p69">
            <a:extLst>
              <a:ext uri="{FF2B5EF4-FFF2-40B4-BE49-F238E27FC236}">
                <a16:creationId xmlns:a16="http://schemas.microsoft.com/office/drawing/2014/main" id="{F6214E91-98FD-42B3-BC11-1AC44B6D70E7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1;p2">
            <a:extLst>
              <a:ext uri="{FF2B5EF4-FFF2-40B4-BE49-F238E27FC236}">
                <a16:creationId xmlns:a16="http://schemas.microsoft.com/office/drawing/2014/main" id="{0FC22BAC-4349-452F-8CB5-981B2E67B977}"/>
              </a:ext>
            </a:extLst>
          </p:cNvPr>
          <p:cNvSpPr/>
          <p:nvPr/>
        </p:nvSpPr>
        <p:spPr>
          <a:xfrm rot="1074665" flipH="1">
            <a:off x="9367835" y="-1238844"/>
            <a:ext cx="3493975" cy="4013859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1;p2">
            <a:extLst>
              <a:ext uri="{FF2B5EF4-FFF2-40B4-BE49-F238E27FC236}">
                <a16:creationId xmlns:a16="http://schemas.microsoft.com/office/drawing/2014/main" id="{FC12F057-F1E2-49D4-903B-0237AA994BBA}"/>
              </a:ext>
            </a:extLst>
          </p:cNvPr>
          <p:cNvSpPr/>
          <p:nvPr/>
        </p:nvSpPr>
        <p:spPr>
          <a:xfrm rot="16997196">
            <a:off x="-632881" y="4361058"/>
            <a:ext cx="3493975" cy="4013859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593;p92">
            <a:extLst>
              <a:ext uri="{FF2B5EF4-FFF2-40B4-BE49-F238E27FC236}">
                <a16:creationId xmlns:a16="http://schemas.microsoft.com/office/drawing/2014/main" id="{CE4906A0-D96E-478F-8332-5C46E4AB4B20}"/>
              </a:ext>
            </a:extLst>
          </p:cNvPr>
          <p:cNvSpPr/>
          <p:nvPr/>
        </p:nvSpPr>
        <p:spPr>
          <a:xfrm>
            <a:off x="4078542" y="3544155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5593;p92">
            <a:extLst>
              <a:ext uri="{FF2B5EF4-FFF2-40B4-BE49-F238E27FC236}">
                <a16:creationId xmlns:a16="http://schemas.microsoft.com/office/drawing/2014/main" id="{B08485D2-A497-4E1F-A2A3-6BDD2F177DCC}"/>
              </a:ext>
            </a:extLst>
          </p:cNvPr>
          <p:cNvSpPr/>
          <p:nvPr/>
        </p:nvSpPr>
        <p:spPr>
          <a:xfrm>
            <a:off x="4065587" y="3823281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170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94C4-9F57-4B79-882E-248A36C8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Εμπειρία χρήστη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C689D-96C1-41E0-AE02-03811A45A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952" y="3210058"/>
            <a:ext cx="9904459" cy="3038341"/>
          </a:xfrm>
        </p:spPr>
        <p:txBody>
          <a:bodyPr>
            <a:normAutofit fontScale="70000" lnSpcReduction="20000"/>
          </a:bodyPr>
          <a:lstStyle/>
          <a:p>
            <a:r>
              <a:rPr lang="el-GR" sz="2300" dirty="0">
                <a:solidFill>
                  <a:srgbClr val="D5FA68"/>
                </a:solidFill>
                <a:cs typeface="Sora" pitchFamily="2" charset="0"/>
              </a:rPr>
              <a:t>Όπως συμβαίνει με κάθε σχέδιο προϊόντος, πρέπει να βασίζεται στο χρήστη</a:t>
            </a:r>
            <a:endParaRPr lang="en-US" sz="2300" dirty="0">
              <a:solidFill>
                <a:srgbClr val="D5FA68"/>
              </a:solidFill>
              <a:cs typeface="Sor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Ακολουθήστε τις βέλτιστες πρακτικές και τα κοινά πρότυπα από παρόμοια επιτυχημένα προϊόντα προτύπων του κλάδου. Αυτό θα κάνει τον χρήστη να συμμορφώνεται με την εμπειρία</a:t>
            </a:r>
            <a:endParaRPr lang="en-US" sz="2300" dirty="0"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Ισορροπία εσωτερικών συστημάτων που δημιουργούν μια αρμονική εμπειρία αντί για διακυμάνσεις</a:t>
            </a:r>
            <a:endParaRPr lang="en-US" sz="2300" dirty="0"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Ανάλογα με το καλλιτεχνικό στυλ χρησιμοποιήστε το ως βασική κατεύθυνση. Δώστε το άγγιγμα της αίσθησης που θέλετε να προφέρετε</a:t>
            </a:r>
            <a:endParaRPr lang="en-US" sz="2300" dirty="0"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Σκεφτείτε πάντα ότι είναι κάτι περισσότερο από ένα πρόγραμμα, είναι ένα προϊόν και </a:t>
            </a:r>
            <a:r>
              <a:rPr lang="el-GR" sz="2300" dirty="0">
                <a:solidFill>
                  <a:srgbClr val="D5FA68"/>
                </a:solidFill>
                <a:cs typeface="Sora" pitchFamily="2" charset="0"/>
              </a:rPr>
              <a:t>«</a:t>
            </a:r>
            <a:r>
              <a:rPr lang="en-US" sz="2300" dirty="0">
                <a:solidFill>
                  <a:srgbClr val="D5FA68"/>
                </a:solidFill>
                <a:cs typeface="Sora" pitchFamily="2" charset="0"/>
              </a:rPr>
              <a:t>just as good software is never done, good product design principles are never done</a:t>
            </a:r>
            <a:r>
              <a:rPr lang="el-GR" sz="2300" dirty="0">
                <a:solidFill>
                  <a:srgbClr val="D5FA68"/>
                </a:solidFill>
                <a:cs typeface="Sora" pitchFamily="2" charset="0"/>
              </a:rPr>
              <a:t>»</a:t>
            </a:r>
            <a:endParaRPr lang="en-US" sz="2300" dirty="0">
              <a:solidFill>
                <a:srgbClr val="D5FA68"/>
              </a:solidFill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Αυτό μας κάνει να καλωσορίσουμε κάθε αλλαγή/νέα ιδέα</a:t>
            </a:r>
            <a:endParaRPr lang="en-US" sz="2300" dirty="0"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275B4ECA-7C59-4B9D-9B0C-143BEEFA0F11}"/>
              </a:ext>
            </a:extLst>
          </p:cNvPr>
          <p:cNvSpPr/>
          <p:nvPr/>
        </p:nvSpPr>
        <p:spPr>
          <a:xfrm rot="20245234" flipH="1">
            <a:off x="9962126" y="-328558"/>
            <a:ext cx="3032610" cy="4010566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253;p54">
            <a:extLst>
              <a:ext uri="{FF2B5EF4-FFF2-40B4-BE49-F238E27FC236}">
                <a16:creationId xmlns:a16="http://schemas.microsoft.com/office/drawing/2014/main" id="{CBBB9675-51D6-4A4A-AA50-0D8323B162C4}"/>
              </a:ext>
            </a:extLst>
          </p:cNvPr>
          <p:cNvGrpSpPr/>
          <p:nvPr/>
        </p:nvGrpSpPr>
        <p:grpSpPr>
          <a:xfrm rot="14053952">
            <a:off x="10328691" y="5537433"/>
            <a:ext cx="153345" cy="608809"/>
            <a:chOff x="7004550" y="3676293"/>
            <a:chExt cx="161700" cy="641982"/>
          </a:xfrm>
        </p:grpSpPr>
        <p:sp>
          <p:nvSpPr>
            <p:cNvPr id="6" name="Google Shape;1254;p54">
              <a:extLst>
                <a:ext uri="{FF2B5EF4-FFF2-40B4-BE49-F238E27FC236}">
                  <a16:creationId xmlns:a16="http://schemas.microsoft.com/office/drawing/2014/main" id="{E506616F-BDCF-4823-BBD0-7966F90EE70E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55;p54">
              <a:extLst>
                <a:ext uri="{FF2B5EF4-FFF2-40B4-BE49-F238E27FC236}">
                  <a16:creationId xmlns:a16="http://schemas.microsoft.com/office/drawing/2014/main" id="{A6ADC2E2-5D5F-4C69-9607-ACF1B977658E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6;p54">
              <a:extLst>
                <a:ext uri="{FF2B5EF4-FFF2-40B4-BE49-F238E27FC236}">
                  <a16:creationId xmlns:a16="http://schemas.microsoft.com/office/drawing/2014/main" id="{9AC1D6E2-2BC6-4E37-86FB-35AAD31FA052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7;p54">
              <a:extLst>
                <a:ext uri="{FF2B5EF4-FFF2-40B4-BE49-F238E27FC236}">
                  <a16:creationId xmlns:a16="http://schemas.microsoft.com/office/drawing/2014/main" id="{ED4CB56A-41BC-4C65-B073-C36F80B11460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58;p54">
            <a:extLst>
              <a:ext uri="{FF2B5EF4-FFF2-40B4-BE49-F238E27FC236}">
                <a16:creationId xmlns:a16="http://schemas.microsoft.com/office/drawing/2014/main" id="{05B22824-C5C9-4F03-9212-B0B49418BA87}"/>
              </a:ext>
            </a:extLst>
          </p:cNvPr>
          <p:cNvSpPr/>
          <p:nvPr/>
        </p:nvSpPr>
        <p:spPr>
          <a:xfrm>
            <a:off x="2356048" y="4358654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9;p54">
            <a:extLst>
              <a:ext uri="{FF2B5EF4-FFF2-40B4-BE49-F238E27FC236}">
                <a16:creationId xmlns:a16="http://schemas.microsoft.com/office/drawing/2014/main" id="{A7B0714D-F81D-4B1E-8E21-E6BC1A0FC580}"/>
              </a:ext>
            </a:extLst>
          </p:cNvPr>
          <p:cNvSpPr/>
          <p:nvPr/>
        </p:nvSpPr>
        <p:spPr>
          <a:xfrm>
            <a:off x="8334460" y="2487216"/>
            <a:ext cx="179802" cy="17980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60;p54">
            <a:extLst>
              <a:ext uri="{FF2B5EF4-FFF2-40B4-BE49-F238E27FC236}">
                <a16:creationId xmlns:a16="http://schemas.microsoft.com/office/drawing/2014/main" id="{918B8468-EF4C-4648-8177-180D2D06B744}"/>
              </a:ext>
            </a:extLst>
          </p:cNvPr>
          <p:cNvSpPr/>
          <p:nvPr/>
        </p:nvSpPr>
        <p:spPr>
          <a:xfrm>
            <a:off x="981140" y="2710202"/>
            <a:ext cx="179802" cy="17980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61;p54">
            <a:extLst>
              <a:ext uri="{FF2B5EF4-FFF2-40B4-BE49-F238E27FC236}">
                <a16:creationId xmlns:a16="http://schemas.microsoft.com/office/drawing/2014/main" id="{D9CE4A12-EA01-40C6-BDE6-960FA5B46B07}"/>
              </a:ext>
            </a:extLst>
          </p:cNvPr>
          <p:cNvSpPr/>
          <p:nvPr/>
        </p:nvSpPr>
        <p:spPr>
          <a:xfrm>
            <a:off x="6948590" y="4862509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62;p54">
            <a:extLst>
              <a:ext uri="{FF2B5EF4-FFF2-40B4-BE49-F238E27FC236}">
                <a16:creationId xmlns:a16="http://schemas.microsoft.com/office/drawing/2014/main" id="{52A1B6DD-2E12-4DCD-A8D0-29DE1B61EBD3}"/>
              </a:ext>
            </a:extLst>
          </p:cNvPr>
          <p:cNvSpPr/>
          <p:nvPr/>
        </p:nvSpPr>
        <p:spPr>
          <a:xfrm>
            <a:off x="6764903" y="1577549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62;p54">
            <a:extLst>
              <a:ext uri="{FF2B5EF4-FFF2-40B4-BE49-F238E27FC236}">
                <a16:creationId xmlns:a16="http://schemas.microsoft.com/office/drawing/2014/main" id="{32D9B87E-16CD-4982-A17B-5DF6731320BA}"/>
              </a:ext>
            </a:extLst>
          </p:cNvPr>
          <p:cNvSpPr/>
          <p:nvPr/>
        </p:nvSpPr>
        <p:spPr>
          <a:xfrm>
            <a:off x="9719175" y="1187052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189;p53">
            <a:extLst>
              <a:ext uri="{FF2B5EF4-FFF2-40B4-BE49-F238E27FC236}">
                <a16:creationId xmlns:a16="http://schemas.microsoft.com/office/drawing/2014/main" id="{256FC17F-BC46-4742-AC9F-6668015BBA40}"/>
              </a:ext>
            </a:extLst>
          </p:cNvPr>
          <p:cNvGrpSpPr/>
          <p:nvPr/>
        </p:nvGrpSpPr>
        <p:grpSpPr>
          <a:xfrm>
            <a:off x="1728903" y="537694"/>
            <a:ext cx="761143" cy="707743"/>
            <a:chOff x="4818730" y="3307263"/>
            <a:chExt cx="1827512" cy="1699300"/>
          </a:xfrm>
        </p:grpSpPr>
        <p:sp>
          <p:nvSpPr>
            <p:cNvPr id="17" name="Google Shape;1190;p53">
              <a:extLst>
                <a:ext uri="{FF2B5EF4-FFF2-40B4-BE49-F238E27FC236}">
                  <a16:creationId xmlns:a16="http://schemas.microsoft.com/office/drawing/2014/main" id="{23991FFB-2E54-4132-B205-28C4054DA9D7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1;p53">
              <a:extLst>
                <a:ext uri="{FF2B5EF4-FFF2-40B4-BE49-F238E27FC236}">
                  <a16:creationId xmlns:a16="http://schemas.microsoft.com/office/drawing/2014/main" id="{16114F80-142B-474C-84FD-E5DD5FEDBB4C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2;p53">
              <a:extLst>
                <a:ext uri="{FF2B5EF4-FFF2-40B4-BE49-F238E27FC236}">
                  <a16:creationId xmlns:a16="http://schemas.microsoft.com/office/drawing/2014/main" id="{B4479550-675B-4060-9D30-46200F730EE5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3;p53">
              <a:extLst>
                <a:ext uri="{FF2B5EF4-FFF2-40B4-BE49-F238E27FC236}">
                  <a16:creationId xmlns:a16="http://schemas.microsoft.com/office/drawing/2014/main" id="{9CB521B5-48FD-4332-B54C-97F76C8F85E8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4;p53">
              <a:extLst>
                <a:ext uri="{FF2B5EF4-FFF2-40B4-BE49-F238E27FC236}">
                  <a16:creationId xmlns:a16="http://schemas.microsoft.com/office/drawing/2014/main" id="{6B9A490F-3753-4B2A-8840-E8E217347F7B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5;p53">
              <a:extLst>
                <a:ext uri="{FF2B5EF4-FFF2-40B4-BE49-F238E27FC236}">
                  <a16:creationId xmlns:a16="http://schemas.microsoft.com/office/drawing/2014/main" id="{52C2698E-B963-47D2-98B4-564C50A0F950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6;p53">
              <a:extLst>
                <a:ext uri="{FF2B5EF4-FFF2-40B4-BE49-F238E27FC236}">
                  <a16:creationId xmlns:a16="http://schemas.microsoft.com/office/drawing/2014/main" id="{21EA8130-649D-47EB-8E24-583EADBC6A6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7;p53">
              <a:extLst>
                <a:ext uri="{FF2B5EF4-FFF2-40B4-BE49-F238E27FC236}">
                  <a16:creationId xmlns:a16="http://schemas.microsoft.com/office/drawing/2014/main" id="{CD79EBD1-B583-44D8-BFA9-EDBB8F0B1FF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8;p53">
              <a:extLst>
                <a:ext uri="{FF2B5EF4-FFF2-40B4-BE49-F238E27FC236}">
                  <a16:creationId xmlns:a16="http://schemas.microsoft.com/office/drawing/2014/main" id="{BED4C78F-4DD4-4F2D-A6AA-876ED725F569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9;p53">
              <a:extLst>
                <a:ext uri="{FF2B5EF4-FFF2-40B4-BE49-F238E27FC236}">
                  <a16:creationId xmlns:a16="http://schemas.microsoft.com/office/drawing/2014/main" id="{E8B0EF98-B22C-4B01-B637-AF0914B02253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0;p53">
              <a:extLst>
                <a:ext uri="{FF2B5EF4-FFF2-40B4-BE49-F238E27FC236}">
                  <a16:creationId xmlns:a16="http://schemas.microsoft.com/office/drawing/2014/main" id="{EFBD35A3-5EC3-4A82-8598-16537F9D255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1;p53">
              <a:extLst>
                <a:ext uri="{FF2B5EF4-FFF2-40B4-BE49-F238E27FC236}">
                  <a16:creationId xmlns:a16="http://schemas.microsoft.com/office/drawing/2014/main" id="{7200BB18-46C5-4EC5-BB70-A167FA6FAA11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2;p53">
              <a:extLst>
                <a:ext uri="{FF2B5EF4-FFF2-40B4-BE49-F238E27FC236}">
                  <a16:creationId xmlns:a16="http://schemas.microsoft.com/office/drawing/2014/main" id="{ECBACE85-58CA-489C-B754-9E47F5C79FD4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3;p53">
              <a:extLst>
                <a:ext uri="{FF2B5EF4-FFF2-40B4-BE49-F238E27FC236}">
                  <a16:creationId xmlns:a16="http://schemas.microsoft.com/office/drawing/2014/main" id="{A8188549-8DC9-4B29-A8E0-9E62C6743F26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4;p53">
              <a:extLst>
                <a:ext uri="{FF2B5EF4-FFF2-40B4-BE49-F238E27FC236}">
                  <a16:creationId xmlns:a16="http://schemas.microsoft.com/office/drawing/2014/main" id="{BB204FEB-44AC-4F2C-AE15-A0E18AF14779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05;p53">
              <a:extLst>
                <a:ext uri="{FF2B5EF4-FFF2-40B4-BE49-F238E27FC236}">
                  <a16:creationId xmlns:a16="http://schemas.microsoft.com/office/drawing/2014/main" id="{179D3303-F0D3-4546-8CFE-8FFCF65D0746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6;p53">
              <a:extLst>
                <a:ext uri="{FF2B5EF4-FFF2-40B4-BE49-F238E27FC236}">
                  <a16:creationId xmlns:a16="http://schemas.microsoft.com/office/drawing/2014/main" id="{17EED43A-D28B-48AB-9867-494AD9129A11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7;p53">
              <a:extLst>
                <a:ext uri="{FF2B5EF4-FFF2-40B4-BE49-F238E27FC236}">
                  <a16:creationId xmlns:a16="http://schemas.microsoft.com/office/drawing/2014/main" id="{1619BDA5-3650-47E5-A85B-3E908D46D5E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8;p53">
              <a:extLst>
                <a:ext uri="{FF2B5EF4-FFF2-40B4-BE49-F238E27FC236}">
                  <a16:creationId xmlns:a16="http://schemas.microsoft.com/office/drawing/2014/main" id="{B0EAEB08-5692-4557-B16B-7E71B26AF26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9;p53">
              <a:extLst>
                <a:ext uri="{FF2B5EF4-FFF2-40B4-BE49-F238E27FC236}">
                  <a16:creationId xmlns:a16="http://schemas.microsoft.com/office/drawing/2014/main" id="{A5A1113C-5C1F-4EBC-8B30-DA215E23AB6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10;p53">
              <a:extLst>
                <a:ext uri="{FF2B5EF4-FFF2-40B4-BE49-F238E27FC236}">
                  <a16:creationId xmlns:a16="http://schemas.microsoft.com/office/drawing/2014/main" id="{D04C3932-BB64-4E0A-871A-8967DD6CC12C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11;p53">
              <a:extLst>
                <a:ext uri="{FF2B5EF4-FFF2-40B4-BE49-F238E27FC236}">
                  <a16:creationId xmlns:a16="http://schemas.microsoft.com/office/drawing/2014/main" id="{1F343EB5-4896-4FFA-84BD-62E06AE6BC7E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12;p53">
              <a:extLst>
                <a:ext uri="{FF2B5EF4-FFF2-40B4-BE49-F238E27FC236}">
                  <a16:creationId xmlns:a16="http://schemas.microsoft.com/office/drawing/2014/main" id="{CD17408D-9B4D-4168-A90E-F6FC53320BBD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13;p53">
              <a:extLst>
                <a:ext uri="{FF2B5EF4-FFF2-40B4-BE49-F238E27FC236}">
                  <a16:creationId xmlns:a16="http://schemas.microsoft.com/office/drawing/2014/main" id="{1488A556-600B-4433-B345-DA80AF750D71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14;p53">
              <a:extLst>
                <a:ext uri="{FF2B5EF4-FFF2-40B4-BE49-F238E27FC236}">
                  <a16:creationId xmlns:a16="http://schemas.microsoft.com/office/drawing/2014/main" id="{AC54D55B-8016-4DB3-9283-905F00B125CB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954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9F3069CF-9E8A-4544-9907-6E82BF399262}"/>
              </a:ext>
            </a:extLst>
          </p:cNvPr>
          <p:cNvSpPr txBox="1"/>
          <p:nvPr/>
        </p:nvSpPr>
        <p:spPr>
          <a:xfrm>
            <a:off x="7335812" y="5540866"/>
            <a:ext cx="4095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ra" pitchFamily="2" charset="0"/>
                <a:cs typeface="Sora" pitchFamily="2" charset="0"/>
              </a:rPr>
              <a:t>Epic Games Unreal Engine Marketplace</a:t>
            </a:r>
          </a:p>
          <a:p>
            <a:r>
              <a:rPr lang="en-US" sz="1400" dirty="0">
                <a:latin typeface="Sora" pitchFamily="2" charset="0"/>
                <a:cs typeface="Sora" pitchFamily="2" charset="0"/>
              </a:rPr>
              <a:t>Inspired and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ora" pitchFamily="2" charset="0"/>
                <a:cs typeface="Sora" pitchFamily="2" charset="0"/>
              </a:rPr>
              <a:t>Advanced Light Actors – </a:t>
            </a:r>
            <a:r>
              <a:rPr lang="en-US" sz="1400" b="0" i="0" u="none" strike="noStrike" dirty="0">
                <a:solidFill>
                  <a:srgbClr val="DCA100"/>
                </a:solidFill>
                <a:effectLst/>
                <a:latin typeface="Sora" pitchFamily="2" charset="0"/>
                <a:cs typeface="Sora" pitchFamily="2" charset="0"/>
              </a:rPr>
              <a:t>Roland </a:t>
            </a:r>
            <a:r>
              <a:rPr lang="en-US" sz="1400" b="0" i="0" u="none" strike="noStrike" dirty="0" err="1">
                <a:solidFill>
                  <a:srgbClr val="DCA100"/>
                </a:solidFill>
                <a:effectLst/>
                <a:latin typeface="Sora" pitchFamily="2" charset="0"/>
                <a:cs typeface="Sora" pitchFamily="2" charset="0"/>
              </a:rPr>
              <a:t>Simigla</a:t>
            </a:r>
            <a:endParaRPr lang="en-US" sz="1400" b="0" i="0" u="none" strike="noStrike" dirty="0">
              <a:solidFill>
                <a:srgbClr val="DCA100"/>
              </a:solidFill>
              <a:effectLst/>
              <a:latin typeface="Sora" pitchFamily="2" charset="0"/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Sora" pitchFamily="2" charset="0"/>
                <a:cs typeface="Sora" pitchFamily="2" charset="0"/>
              </a:rPr>
              <a:t>Horror Engine –</a:t>
            </a:r>
            <a:r>
              <a:rPr lang="en-US" sz="1400" b="0" i="0" u="none" strike="noStrike" dirty="0">
                <a:solidFill>
                  <a:srgbClr val="DCA100"/>
                </a:solidFill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en-US" sz="1400" b="0" i="0" dirty="0" err="1">
                <a:solidFill>
                  <a:srgbClr val="DCA100"/>
                </a:solidFill>
                <a:effectLst/>
                <a:latin typeface="Sora" pitchFamily="2" charset="0"/>
                <a:cs typeface="Sora" pitchFamily="2" charset="0"/>
              </a:rPr>
              <a:t>tansuergene</a:t>
            </a:r>
            <a:endParaRPr lang="en-US" sz="14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2" name="Google Shape;12;p2">
            <a:extLst>
              <a:ext uri="{FF2B5EF4-FFF2-40B4-BE49-F238E27FC236}">
                <a16:creationId xmlns:a16="http://schemas.microsoft.com/office/drawing/2014/main" id="{663DA540-EC0D-46F3-874F-5040D7ECF831}"/>
              </a:ext>
            </a:extLst>
          </p:cNvPr>
          <p:cNvSpPr/>
          <p:nvPr/>
        </p:nvSpPr>
        <p:spPr>
          <a:xfrm rot="4514952">
            <a:off x="9846143" y="-1856436"/>
            <a:ext cx="3171324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7B688615-568C-4166-923F-F7D0C3B114A2}"/>
              </a:ext>
            </a:extLst>
          </p:cNvPr>
          <p:cNvSpPr/>
          <p:nvPr/>
        </p:nvSpPr>
        <p:spPr>
          <a:xfrm rot="18774541">
            <a:off x="-793951" y="4281996"/>
            <a:ext cx="3171324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689;p76">
            <a:extLst>
              <a:ext uri="{FF2B5EF4-FFF2-40B4-BE49-F238E27FC236}">
                <a16:creationId xmlns:a16="http://schemas.microsoft.com/office/drawing/2014/main" id="{3360D6BF-C8CD-45D9-939E-82067F22381D}"/>
              </a:ext>
            </a:extLst>
          </p:cNvPr>
          <p:cNvSpPr txBox="1">
            <a:spLocks/>
          </p:cNvSpPr>
          <p:nvPr/>
        </p:nvSpPr>
        <p:spPr>
          <a:xfrm>
            <a:off x="1937320" y="388925"/>
            <a:ext cx="4588671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Our Gameplay System</a:t>
            </a:r>
          </a:p>
        </p:txBody>
      </p:sp>
      <p:sp>
        <p:nvSpPr>
          <p:cNvPr id="7" name="Google Shape;4286;p76">
            <a:extLst>
              <a:ext uri="{FF2B5EF4-FFF2-40B4-BE49-F238E27FC236}">
                <a16:creationId xmlns:a16="http://schemas.microsoft.com/office/drawing/2014/main" id="{11A72D3D-3F5B-491B-AF72-6885CE35D999}"/>
              </a:ext>
            </a:extLst>
          </p:cNvPr>
          <p:cNvSpPr/>
          <p:nvPr/>
        </p:nvSpPr>
        <p:spPr>
          <a:xfrm rot="10800000" flipH="1">
            <a:off x="9779613" y="282041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87;p76">
            <a:extLst>
              <a:ext uri="{FF2B5EF4-FFF2-40B4-BE49-F238E27FC236}">
                <a16:creationId xmlns:a16="http://schemas.microsoft.com/office/drawing/2014/main" id="{2641DDE0-CB02-4872-B120-C79370E79F44}"/>
              </a:ext>
            </a:extLst>
          </p:cNvPr>
          <p:cNvSpPr/>
          <p:nvPr/>
        </p:nvSpPr>
        <p:spPr>
          <a:xfrm>
            <a:off x="7092524" y="581624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288;p76">
            <a:extLst>
              <a:ext uri="{FF2B5EF4-FFF2-40B4-BE49-F238E27FC236}">
                <a16:creationId xmlns:a16="http://schemas.microsoft.com/office/drawing/2014/main" id="{B131C026-3CF3-43A6-939D-654D3C973A95}"/>
              </a:ext>
            </a:extLst>
          </p:cNvPr>
          <p:cNvSpPr/>
          <p:nvPr/>
        </p:nvSpPr>
        <p:spPr>
          <a:xfrm>
            <a:off x="696911" y="29617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89;p76">
            <a:extLst>
              <a:ext uri="{FF2B5EF4-FFF2-40B4-BE49-F238E27FC236}">
                <a16:creationId xmlns:a16="http://schemas.microsoft.com/office/drawing/2014/main" id="{F45FC75C-DD62-4E65-B33D-495D1BED66C7}"/>
              </a:ext>
            </a:extLst>
          </p:cNvPr>
          <p:cNvSpPr/>
          <p:nvPr/>
        </p:nvSpPr>
        <p:spPr>
          <a:xfrm>
            <a:off x="6708438" y="11069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290;p76">
            <a:extLst>
              <a:ext uri="{FF2B5EF4-FFF2-40B4-BE49-F238E27FC236}">
                <a16:creationId xmlns:a16="http://schemas.microsoft.com/office/drawing/2014/main" id="{DE1E0EA0-B4A4-4738-9BF2-DBBA0DD8EB55}"/>
              </a:ext>
            </a:extLst>
          </p:cNvPr>
          <p:cNvGrpSpPr/>
          <p:nvPr/>
        </p:nvGrpSpPr>
        <p:grpSpPr>
          <a:xfrm rot="7935060">
            <a:off x="2148433" y="1596542"/>
            <a:ext cx="161701" cy="641985"/>
            <a:chOff x="7004550" y="3676293"/>
            <a:chExt cx="161700" cy="641982"/>
          </a:xfrm>
        </p:grpSpPr>
        <p:sp>
          <p:nvSpPr>
            <p:cNvPr id="38" name="Google Shape;4291;p76">
              <a:extLst>
                <a:ext uri="{FF2B5EF4-FFF2-40B4-BE49-F238E27FC236}">
                  <a16:creationId xmlns:a16="http://schemas.microsoft.com/office/drawing/2014/main" id="{764232F2-DB3E-4365-970F-D29146FDC65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92;p76">
              <a:extLst>
                <a:ext uri="{FF2B5EF4-FFF2-40B4-BE49-F238E27FC236}">
                  <a16:creationId xmlns:a16="http://schemas.microsoft.com/office/drawing/2014/main" id="{0015BF90-A896-4D47-8EA4-4DD5E13DE600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93;p76">
              <a:extLst>
                <a:ext uri="{FF2B5EF4-FFF2-40B4-BE49-F238E27FC236}">
                  <a16:creationId xmlns:a16="http://schemas.microsoft.com/office/drawing/2014/main" id="{C1BCB076-1467-4C79-BE10-D8D10A1A6F7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94;p76">
              <a:extLst>
                <a:ext uri="{FF2B5EF4-FFF2-40B4-BE49-F238E27FC236}">
                  <a16:creationId xmlns:a16="http://schemas.microsoft.com/office/drawing/2014/main" id="{B3796FAA-D2FD-4864-B693-50AF808FF113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4295;p76">
            <a:extLst>
              <a:ext uri="{FF2B5EF4-FFF2-40B4-BE49-F238E27FC236}">
                <a16:creationId xmlns:a16="http://schemas.microsoft.com/office/drawing/2014/main" id="{647A275F-C440-4437-8B49-7983D88A9A4F}"/>
              </a:ext>
            </a:extLst>
          </p:cNvPr>
          <p:cNvGrpSpPr/>
          <p:nvPr/>
        </p:nvGrpSpPr>
        <p:grpSpPr>
          <a:xfrm>
            <a:off x="886511" y="3826902"/>
            <a:ext cx="545147" cy="506901"/>
            <a:chOff x="4818730" y="3307263"/>
            <a:chExt cx="1827512" cy="1699300"/>
          </a:xfrm>
        </p:grpSpPr>
        <p:sp>
          <p:nvSpPr>
            <p:cNvPr id="13" name="Google Shape;4296;p76">
              <a:extLst>
                <a:ext uri="{FF2B5EF4-FFF2-40B4-BE49-F238E27FC236}">
                  <a16:creationId xmlns:a16="http://schemas.microsoft.com/office/drawing/2014/main" id="{CFA7F132-6380-4ADC-BC52-7A812C270FDB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97;p76">
              <a:extLst>
                <a:ext uri="{FF2B5EF4-FFF2-40B4-BE49-F238E27FC236}">
                  <a16:creationId xmlns:a16="http://schemas.microsoft.com/office/drawing/2014/main" id="{8EADAD94-2C5E-4538-8EBF-07E1B0CC39C1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98;p76">
              <a:extLst>
                <a:ext uri="{FF2B5EF4-FFF2-40B4-BE49-F238E27FC236}">
                  <a16:creationId xmlns:a16="http://schemas.microsoft.com/office/drawing/2014/main" id="{65BF7004-4E97-4198-90A1-D0CDC004EA8A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99;p76">
              <a:extLst>
                <a:ext uri="{FF2B5EF4-FFF2-40B4-BE49-F238E27FC236}">
                  <a16:creationId xmlns:a16="http://schemas.microsoft.com/office/drawing/2014/main" id="{0B881000-7EF6-426C-9FA6-A199693DA486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00;p76">
              <a:extLst>
                <a:ext uri="{FF2B5EF4-FFF2-40B4-BE49-F238E27FC236}">
                  <a16:creationId xmlns:a16="http://schemas.microsoft.com/office/drawing/2014/main" id="{4275704F-A425-46FB-A90E-1C0A63189457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01;p76">
              <a:extLst>
                <a:ext uri="{FF2B5EF4-FFF2-40B4-BE49-F238E27FC236}">
                  <a16:creationId xmlns:a16="http://schemas.microsoft.com/office/drawing/2014/main" id="{BBC8B0E2-8989-427A-8D29-EAA933DA5294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02;p76">
              <a:extLst>
                <a:ext uri="{FF2B5EF4-FFF2-40B4-BE49-F238E27FC236}">
                  <a16:creationId xmlns:a16="http://schemas.microsoft.com/office/drawing/2014/main" id="{572794C3-21A1-4563-B9EA-BCDCC19CD79F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03;p76">
              <a:extLst>
                <a:ext uri="{FF2B5EF4-FFF2-40B4-BE49-F238E27FC236}">
                  <a16:creationId xmlns:a16="http://schemas.microsoft.com/office/drawing/2014/main" id="{2EC062EF-2314-406A-85A5-CC652EE69598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04;p76">
              <a:extLst>
                <a:ext uri="{FF2B5EF4-FFF2-40B4-BE49-F238E27FC236}">
                  <a16:creationId xmlns:a16="http://schemas.microsoft.com/office/drawing/2014/main" id="{44B9C0E8-6ADE-4F0B-9D34-CB251B652146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05;p76">
              <a:extLst>
                <a:ext uri="{FF2B5EF4-FFF2-40B4-BE49-F238E27FC236}">
                  <a16:creationId xmlns:a16="http://schemas.microsoft.com/office/drawing/2014/main" id="{2FB9A503-E05A-4277-B37C-2AB9D2AD97AA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06;p76">
              <a:extLst>
                <a:ext uri="{FF2B5EF4-FFF2-40B4-BE49-F238E27FC236}">
                  <a16:creationId xmlns:a16="http://schemas.microsoft.com/office/drawing/2014/main" id="{A6F72AA2-7BC4-4BEB-84C6-F33CCF237F42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07;p76">
              <a:extLst>
                <a:ext uri="{FF2B5EF4-FFF2-40B4-BE49-F238E27FC236}">
                  <a16:creationId xmlns:a16="http://schemas.microsoft.com/office/drawing/2014/main" id="{551BBC6F-3F2F-4270-AA22-E79DD3021F2E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08;p76">
              <a:extLst>
                <a:ext uri="{FF2B5EF4-FFF2-40B4-BE49-F238E27FC236}">
                  <a16:creationId xmlns:a16="http://schemas.microsoft.com/office/drawing/2014/main" id="{15276468-A943-426B-A3E0-0E9D5F9B9884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09;p76">
              <a:extLst>
                <a:ext uri="{FF2B5EF4-FFF2-40B4-BE49-F238E27FC236}">
                  <a16:creationId xmlns:a16="http://schemas.microsoft.com/office/drawing/2014/main" id="{128539B9-05FA-4642-B16D-2AA975DB301B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10;p76">
              <a:extLst>
                <a:ext uri="{FF2B5EF4-FFF2-40B4-BE49-F238E27FC236}">
                  <a16:creationId xmlns:a16="http://schemas.microsoft.com/office/drawing/2014/main" id="{E5F3D311-40DC-4CE5-A300-208E92E68F2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11;p76">
              <a:extLst>
                <a:ext uri="{FF2B5EF4-FFF2-40B4-BE49-F238E27FC236}">
                  <a16:creationId xmlns:a16="http://schemas.microsoft.com/office/drawing/2014/main" id="{205C33D7-8311-4F78-A515-11D5B9A76B3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12;p76">
              <a:extLst>
                <a:ext uri="{FF2B5EF4-FFF2-40B4-BE49-F238E27FC236}">
                  <a16:creationId xmlns:a16="http://schemas.microsoft.com/office/drawing/2014/main" id="{B5B77453-F5F9-4FE5-ACED-91596FF9076F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13;p76">
              <a:extLst>
                <a:ext uri="{FF2B5EF4-FFF2-40B4-BE49-F238E27FC236}">
                  <a16:creationId xmlns:a16="http://schemas.microsoft.com/office/drawing/2014/main" id="{41743DB8-0BC8-48B6-8174-8157276F388A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14;p76">
              <a:extLst>
                <a:ext uri="{FF2B5EF4-FFF2-40B4-BE49-F238E27FC236}">
                  <a16:creationId xmlns:a16="http://schemas.microsoft.com/office/drawing/2014/main" id="{0F972879-36F2-45B2-A746-A0B07283F10B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15;p76">
              <a:extLst>
                <a:ext uri="{FF2B5EF4-FFF2-40B4-BE49-F238E27FC236}">
                  <a16:creationId xmlns:a16="http://schemas.microsoft.com/office/drawing/2014/main" id="{72111731-ED82-4A3F-8B4E-B6AFDCD0CD91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16;p76">
              <a:extLst>
                <a:ext uri="{FF2B5EF4-FFF2-40B4-BE49-F238E27FC236}">
                  <a16:creationId xmlns:a16="http://schemas.microsoft.com/office/drawing/2014/main" id="{A97B1878-84D5-4310-A9B6-AF9C760C6345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17;p76">
              <a:extLst>
                <a:ext uri="{FF2B5EF4-FFF2-40B4-BE49-F238E27FC236}">
                  <a16:creationId xmlns:a16="http://schemas.microsoft.com/office/drawing/2014/main" id="{FAB04BA4-1F7E-4796-9526-A0959DA925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18;p76">
              <a:extLst>
                <a:ext uri="{FF2B5EF4-FFF2-40B4-BE49-F238E27FC236}">
                  <a16:creationId xmlns:a16="http://schemas.microsoft.com/office/drawing/2014/main" id="{F710FB34-AA04-4F3A-8C7F-D4B88F7D4CA3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19;p76">
              <a:extLst>
                <a:ext uri="{FF2B5EF4-FFF2-40B4-BE49-F238E27FC236}">
                  <a16:creationId xmlns:a16="http://schemas.microsoft.com/office/drawing/2014/main" id="{CD8242CE-C964-44A5-A4CD-15E234153EFE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20;p76">
              <a:extLst>
                <a:ext uri="{FF2B5EF4-FFF2-40B4-BE49-F238E27FC236}">
                  <a16:creationId xmlns:a16="http://schemas.microsoft.com/office/drawing/2014/main" id="{F8E12053-8E78-40BD-B893-4F0269216126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4F3177C-988F-471A-A071-9AFE0F2BDAB5}"/>
              </a:ext>
            </a:extLst>
          </p:cNvPr>
          <p:cNvSpPr txBox="1"/>
          <p:nvPr/>
        </p:nvSpPr>
        <p:spPr>
          <a:xfrm>
            <a:off x="2645153" y="1959028"/>
            <a:ext cx="56874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Survival horror genre experience T/FPP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Actor in-place Animations / Locomotion’s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Character Mannequin / Body appearance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Survival Gear for a ghost hunt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Diary – Quest/events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Save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Inspection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Footstep Sound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NPC hunt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Network Replicated / Multiplayer 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ra" pitchFamily="2" charset="0"/>
                <a:cs typeface="Sora" pitchFamily="2" charset="0"/>
              </a:rPr>
              <a:t>Any many much more 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D5F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3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5" y="94538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DEMO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8941831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8928005" y="1527110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Online Media 1" title="Unreal Engine 5 (UE5) Horror Industrial Footage">
            <a:hlinkClick r:id="" action="ppaction://media"/>
            <a:extLst>
              <a:ext uri="{FF2B5EF4-FFF2-40B4-BE49-F238E27FC236}">
                <a16:creationId xmlns:a16="http://schemas.microsoft.com/office/drawing/2014/main" id="{6AD671D2-82F5-4FEE-AD34-C92DA5F43EF1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29662" y="1746762"/>
            <a:ext cx="7332677" cy="414296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5836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5" y="94538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technical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9775595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9775596" y="1577831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Online Media 2" title="Gameplay Mechanics Technical Overview (alpha stage)">
            <a:hlinkClick r:id="" action="ppaction://media"/>
            <a:extLst>
              <a:ext uri="{FF2B5EF4-FFF2-40B4-BE49-F238E27FC236}">
                <a16:creationId xmlns:a16="http://schemas.microsoft.com/office/drawing/2014/main" id="{63CA0167-4617-47B7-B48D-98811F9565ED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66595" y="1718824"/>
            <a:ext cx="7458810" cy="421422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18823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4" y="94538"/>
            <a:ext cx="8545152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 </a:t>
            </a: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– State Machine/Locomotion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technical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9775595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9775596" y="1577831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B79ED-3357-4249-BDE9-94FCD9259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24" y="1732484"/>
            <a:ext cx="7016821" cy="447529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282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4" y="94538"/>
            <a:ext cx="8545152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 </a:t>
            </a: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– State Machine/Locomotion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technical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9775595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9775596" y="1577831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4267B-B21A-41E0-9E16-1DC9D3D8B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106" y="1774008"/>
            <a:ext cx="6076726" cy="454177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21179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4" y="94538"/>
            <a:ext cx="8545152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 </a:t>
            </a: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– Actors Logic (segment)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technical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9775595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9775596" y="1577831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4F596-EA3F-4D25-B731-44E92F3DA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389" y="1767431"/>
            <a:ext cx="8381207" cy="44068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A189E-C685-4D31-852D-AC172BF0DFF4}"/>
              </a:ext>
            </a:extLst>
          </p:cNvPr>
          <p:cNvSpPr/>
          <p:nvPr/>
        </p:nvSpPr>
        <p:spPr>
          <a:xfrm>
            <a:off x="8153327" y="753113"/>
            <a:ext cx="2948181" cy="58477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ira SemiCondensed ExtraBold" panose="00000906000000000000" charset="0"/>
              </a:rPr>
              <a:t>It looks pretty ugly but it will get better !</a:t>
            </a:r>
          </a:p>
        </p:txBody>
      </p:sp>
    </p:spTree>
    <p:extLst>
      <p:ext uri="{BB962C8B-B14F-4D97-AF65-F5344CB8AC3E}">
        <p14:creationId xmlns:p14="http://schemas.microsoft.com/office/powerpoint/2010/main" val="720567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104;p69">
            <a:extLst>
              <a:ext uri="{FF2B5EF4-FFF2-40B4-BE49-F238E27FC236}">
                <a16:creationId xmlns:a16="http://schemas.microsoft.com/office/drawing/2014/main" id="{E9BD1AA7-85DA-40EC-9121-C2328EAE167B}"/>
              </a:ext>
            </a:extLst>
          </p:cNvPr>
          <p:cNvSpPr/>
          <p:nvPr/>
        </p:nvSpPr>
        <p:spPr>
          <a:xfrm>
            <a:off x="3100891" y="389655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2385;p74">
            <a:extLst>
              <a:ext uri="{FF2B5EF4-FFF2-40B4-BE49-F238E27FC236}">
                <a16:creationId xmlns:a16="http://schemas.microsoft.com/office/drawing/2014/main" id="{2C1CC8B5-FD9E-45D5-9CEE-904E8E5A6C5F}"/>
              </a:ext>
            </a:extLst>
          </p:cNvPr>
          <p:cNvGrpSpPr/>
          <p:nvPr/>
        </p:nvGrpSpPr>
        <p:grpSpPr>
          <a:xfrm>
            <a:off x="1260445" y="542958"/>
            <a:ext cx="4010883" cy="4217083"/>
            <a:chOff x="560975" y="602437"/>
            <a:chExt cx="4010883" cy="4217083"/>
          </a:xfrm>
        </p:grpSpPr>
        <p:sp>
          <p:nvSpPr>
            <p:cNvPr id="68" name="Google Shape;2386;p74">
              <a:extLst>
                <a:ext uri="{FF2B5EF4-FFF2-40B4-BE49-F238E27FC236}">
                  <a16:creationId xmlns:a16="http://schemas.microsoft.com/office/drawing/2014/main" id="{D3858B9C-A4F2-4EE9-A2EA-9C78B153AFCE}"/>
                </a:ext>
              </a:extLst>
            </p:cNvPr>
            <p:cNvSpPr/>
            <p:nvPr/>
          </p:nvSpPr>
          <p:spPr>
            <a:xfrm rot="20722624">
              <a:off x="618493" y="2796073"/>
              <a:ext cx="3784421" cy="1296840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chemeClr val="bg1">
                <a:lumMod val="95000"/>
                <a:lumOff val="5000"/>
                <a:alpha val="45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87;p74">
              <a:extLst>
                <a:ext uri="{FF2B5EF4-FFF2-40B4-BE49-F238E27FC236}">
                  <a16:creationId xmlns:a16="http://schemas.microsoft.com/office/drawing/2014/main" id="{9758B8FF-B876-4F31-9705-3FE7D588317F}"/>
                </a:ext>
              </a:extLst>
            </p:cNvPr>
            <p:cNvSpPr/>
            <p:nvPr/>
          </p:nvSpPr>
          <p:spPr>
            <a:xfrm>
              <a:off x="754717" y="629731"/>
              <a:ext cx="575937" cy="1098996"/>
            </a:xfrm>
            <a:custGeom>
              <a:avLst/>
              <a:gdLst/>
              <a:ahLst/>
              <a:cxnLst/>
              <a:rect l="l" t="t" r="r" b="b"/>
              <a:pathLst>
                <a:path w="25302" h="48281" extrusionOk="0">
                  <a:moveTo>
                    <a:pt x="11735" y="0"/>
                  </a:moveTo>
                  <a:cubicBezTo>
                    <a:pt x="11735" y="0"/>
                    <a:pt x="1" y="3327"/>
                    <a:pt x="233" y="8589"/>
                  </a:cubicBezTo>
                  <a:cubicBezTo>
                    <a:pt x="439" y="13876"/>
                    <a:pt x="14444" y="48048"/>
                    <a:pt x="18364" y="48177"/>
                  </a:cubicBezTo>
                  <a:cubicBezTo>
                    <a:pt x="22877" y="48281"/>
                    <a:pt x="25301" y="48281"/>
                    <a:pt x="25301" y="48281"/>
                  </a:cubicBezTo>
                  <a:cubicBezTo>
                    <a:pt x="25301" y="48281"/>
                    <a:pt x="19034" y="29866"/>
                    <a:pt x="17332" y="22206"/>
                  </a:cubicBezTo>
                  <a:cubicBezTo>
                    <a:pt x="15656" y="14572"/>
                    <a:pt x="11735" y="0"/>
                    <a:pt x="1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88;p74">
              <a:extLst>
                <a:ext uri="{FF2B5EF4-FFF2-40B4-BE49-F238E27FC236}">
                  <a16:creationId xmlns:a16="http://schemas.microsoft.com/office/drawing/2014/main" id="{C5BBE6AB-672C-44F9-AA95-CEDE7B7B3663}"/>
                </a:ext>
              </a:extLst>
            </p:cNvPr>
            <p:cNvSpPr/>
            <p:nvPr/>
          </p:nvSpPr>
          <p:spPr>
            <a:xfrm>
              <a:off x="895624" y="602437"/>
              <a:ext cx="616431" cy="1126812"/>
            </a:xfrm>
            <a:custGeom>
              <a:avLst/>
              <a:gdLst/>
              <a:ahLst/>
              <a:cxnLst/>
              <a:rect l="l" t="t" r="r" b="b"/>
              <a:pathLst>
                <a:path w="27081" h="49503" extrusionOk="0">
                  <a:moveTo>
                    <a:pt x="10858" y="1"/>
                  </a:moveTo>
                  <a:cubicBezTo>
                    <a:pt x="9368" y="1"/>
                    <a:pt x="7613" y="365"/>
                    <a:pt x="5545" y="1199"/>
                  </a:cubicBezTo>
                  <a:cubicBezTo>
                    <a:pt x="0" y="3417"/>
                    <a:pt x="8692" y="21497"/>
                    <a:pt x="12561" y="32664"/>
                  </a:cubicBezTo>
                  <a:cubicBezTo>
                    <a:pt x="14392" y="37977"/>
                    <a:pt x="17022" y="46849"/>
                    <a:pt x="17693" y="48293"/>
                  </a:cubicBezTo>
                  <a:cubicBezTo>
                    <a:pt x="18023" y="49034"/>
                    <a:pt x="18415" y="49503"/>
                    <a:pt x="18965" y="49503"/>
                  </a:cubicBezTo>
                  <a:cubicBezTo>
                    <a:pt x="19488" y="49503"/>
                    <a:pt x="20153" y="49079"/>
                    <a:pt x="21046" y="48061"/>
                  </a:cubicBezTo>
                  <a:cubicBezTo>
                    <a:pt x="22877" y="45998"/>
                    <a:pt x="27081" y="44657"/>
                    <a:pt x="27081" y="44657"/>
                  </a:cubicBezTo>
                  <a:cubicBezTo>
                    <a:pt x="27081" y="44657"/>
                    <a:pt x="19808" y="16906"/>
                    <a:pt x="19111" y="10819"/>
                  </a:cubicBezTo>
                  <a:cubicBezTo>
                    <a:pt x="18574" y="5940"/>
                    <a:pt x="16876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89;p74">
              <a:extLst>
                <a:ext uri="{FF2B5EF4-FFF2-40B4-BE49-F238E27FC236}">
                  <a16:creationId xmlns:a16="http://schemas.microsoft.com/office/drawing/2014/main" id="{707080C5-3FB8-4D55-AB97-77FD0AE1C54B}"/>
                </a:ext>
              </a:extLst>
            </p:cNvPr>
            <p:cNvSpPr/>
            <p:nvPr/>
          </p:nvSpPr>
          <p:spPr>
            <a:xfrm>
              <a:off x="1092302" y="613865"/>
              <a:ext cx="393928" cy="905287"/>
            </a:xfrm>
            <a:custGeom>
              <a:avLst/>
              <a:gdLst/>
              <a:ahLst/>
              <a:cxnLst/>
              <a:rect l="l" t="t" r="r" b="b"/>
              <a:pathLst>
                <a:path w="17306" h="39771" extrusionOk="0">
                  <a:moveTo>
                    <a:pt x="5004" y="1"/>
                  </a:moveTo>
                  <a:cubicBezTo>
                    <a:pt x="3895" y="27"/>
                    <a:pt x="2708" y="233"/>
                    <a:pt x="1857" y="981"/>
                  </a:cubicBezTo>
                  <a:cubicBezTo>
                    <a:pt x="1032" y="1729"/>
                    <a:pt x="516" y="2735"/>
                    <a:pt x="387" y="3844"/>
                  </a:cubicBezTo>
                  <a:cubicBezTo>
                    <a:pt x="0" y="6423"/>
                    <a:pt x="697" y="9182"/>
                    <a:pt x="1522" y="11632"/>
                  </a:cubicBezTo>
                  <a:cubicBezTo>
                    <a:pt x="2218" y="13618"/>
                    <a:pt x="3018" y="15707"/>
                    <a:pt x="4230" y="17435"/>
                  </a:cubicBezTo>
                  <a:cubicBezTo>
                    <a:pt x="5416" y="19163"/>
                    <a:pt x="7041" y="20633"/>
                    <a:pt x="8202" y="22387"/>
                  </a:cubicBezTo>
                  <a:cubicBezTo>
                    <a:pt x="9388" y="24167"/>
                    <a:pt x="10007" y="26075"/>
                    <a:pt x="10471" y="28087"/>
                  </a:cubicBezTo>
                  <a:cubicBezTo>
                    <a:pt x="11374" y="32110"/>
                    <a:pt x="12303" y="36288"/>
                    <a:pt x="15836" y="38893"/>
                  </a:cubicBezTo>
                  <a:cubicBezTo>
                    <a:pt x="16300" y="39229"/>
                    <a:pt x="16790" y="39512"/>
                    <a:pt x="17306" y="39770"/>
                  </a:cubicBezTo>
                  <a:cubicBezTo>
                    <a:pt x="15243" y="31723"/>
                    <a:pt x="10987" y="14882"/>
                    <a:pt x="10471" y="10317"/>
                  </a:cubicBezTo>
                  <a:cubicBezTo>
                    <a:pt x="10033" y="6294"/>
                    <a:pt x="8795" y="1548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90;p74">
              <a:extLst>
                <a:ext uri="{FF2B5EF4-FFF2-40B4-BE49-F238E27FC236}">
                  <a16:creationId xmlns:a16="http://schemas.microsoft.com/office/drawing/2014/main" id="{2081793D-CD7B-4FDE-A000-1D88A1953AC6}"/>
                </a:ext>
              </a:extLst>
            </p:cNvPr>
            <p:cNvSpPr/>
            <p:nvPr/>
          </p:nvSpPr>
          <p:spPr>
            <a:xfrm>
              <a:off x="1010102" y="666540"/>
              <a:ext cx="314100" cy="330898"/>
            </a:xfrm>
            <a:custGeom>
              <a:avLst/>
              <a:gdLst/>
              <a:ahLst/>
              <a:cxnLst/>
              <a:rect l="l" t="t" r="r" b="b"/>
              <a:pathLst>
                <a:path w="13799" h="14537" extrusionOk="0">
                  <a:moveTo>
                    <a:pt x="6297" y="0"/>
                  </a:moveTo>
                  <a:cubicBezTo>
                    <a:pt x="5841" y="0"/>
                    <a:pt x="5382" y="61"/>
                    <a:pt x="4927" y="189"/>
                  </a:cubicBezTo>
                  <a:cubicBezTo>
                    <a:pt x="1703" y="1091"/>
                    <a:pt x="1" y="4986"/>
                    <a:pt x="1110" y="8906"/>
                  </a:cubicBezTo>
                  <a:cubicBezTo>
                    <a:pt x="2062" y="12273"/>
                    <a:pt x="4765" y="14536"/>
                    <a:pt x="7535" y="14536"/>
                  </a:cubicBezTo>
                  <a:cubicBezTo>
                    <a:pt x="7990" y="14536"/>
                    <a:pt x="8447" y="14475"/>
                    <a:pt x="8898" y="14348"/>
                  </a:cubicBezTo>
                  <a:cubicBezTo>
                    <a:pt x="12122" y="13445"/>
                    <a:pt x="13799" y="9525"/>
                    <a:pt x="12690" y="5630"/>
                  </a:cubicBezTo>
                  <a:cubicBezTo>
                    <a:pt x="11737" y="2263"/>
                    <a:pt x="9073" y="0"/>
                    <a:pt x="6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91;p74">
              <a:extLst>
                <a:ext uri="{FF2B5EF4-FFF2-40B4-BE49-F238E27FC236}">
                  <a16:creationId xmlns:a16="http://schemas.microsoft.com/office/drawing/2014/main" id="{CEFB8B6B-6910-46FA-9DDA-7717179AA45D}"/>
                </a:ext>
              </a:extLst>
            </p:cNvPr>
            <p:cNvSpPr/>
            <p:nvPr/>
          </p:nvSpPr>
          <p:spPr>
            <a:xfrm>
              <a:off x="1034755" y="691967"/>
              <a:ext cx="265388" cy="280024"/>
            </a:xfrm>
            <a:custGeom>
              <a:avLst/>
              <a:gdLst/>
              <a:ahLst/>
              <a:cxnLst/>
              <a:rect l="l" t="t" r="r" b="b"/>
              <a:pathLst>
                <a:path w="11659" h="12302" extrusionOk="0">
                  <a:moveTo>
                    <a:pt x="5269" y="0"/>
                  </a:moveTo>
                  <a:cubicBezTo>
                    <a:pt x="4888" y="0"/>
                    <a:pt x="4505" y="50"/>
                    <a:pt x="4127" y="155"/>
                  </a:cubicBezTo>
                  <a:cubicBezTo>
                    <a:pt x="1419" y="928"/>
                    <a:pt x="1" y="4230"/>
                    <a:pt x="929" y="7531"/>
                  </a:cubicBezTo>
                  <a:cubicBezTo>
                    <a:pt x="1728" y="10394"/>
                    <a:pt x="4036" y="12302"/>
                    <a:pt x="6390" y="12302"/>
                  </a:cubicBezTo>
                  <a:cubicBezTo>
                    <a:pt x="6771" y="12302"/>
                    <a:pt x="7154" y="12252"/>
                    <a:pt x="7532" y="12147"/>
                  </a:cubicBezTo>
                  <a:cubicBezTo>
                    <a:pt x="10240" y="11374"/>
                    <a:pt x="11658" y="8073"/>
                    <a:pt x="10730" y="4746"/>
                  </a:cubicBezTo>
                  <a:cubicBezTo>
                    <a:pt x="9909" y="1905"/>
                    <a:pt x="7617" y="0"/>
                    <a:pt x="5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92;p74">
              <a:extLst>
                <a:ext uri="{FF2B5EF4-FFF2-40B4-BE49-F238E27FC236}">
                  <a16:creationId xmlns:a16="http://schemas.microsoft.com/office/drawing/2014/main" id="{64A5A636-9ADE-48FC-B27B-E09CC6CE206C}"/>
                </a:ext>
              </a:extLst>
            </p:cNvPr>
            <p:cNvSpPr/>
            <p:nvPr/>
          </p:nvSpPr>
          <p:spPr>
            <a:xfrm>
              <a:off x="1067057" y="726636"/>
              <a:ext cx="200196" cy="210462"/>
            </a:xfrm>
            <a:custGeom>
              <a:avLst/>
              <a:gdLst/>
              <a:ahLst/>
              <a:cxnLst/>
              <a:rect l="l" t="t" r="r" b="b"/>
              <a:pathLst>
                <a:path w="8795" h="9246" extrusionOk="0">
                  <a:moveTo>
                    <a:pt x="4046" y="916"/>
                  </a:moveTo>
                  <a:cubicBezTo>
                    <a:pt x="5465" y="916"/>
                    <a:pt x="6860" y="2074"/>
                    <a:pt x="7351" y="3790"/>
                  </a:cubicBezTo>
                  <a:cubicBezTo>
                    <a:pt x="7918" y="5802"/>
                    <a:pt x="7067" y="7762"/>
                    <a:pt x="5416" y="8226"/>
                  </a:cubicBezTo>
                  <a:cubicBezTo>
                    <a:pt x="5186" y="8292"/>
                    <a:pt x="4952" y="8323"/>
                    <a:pt x="4719" y="8323"/>
                  </a:cubicBezTo>
                  <a:cubicBezTo>
                    <a:pt x="3311" y="8323"/>
                    <a:pt x="1931" y="7170"/>
                    <a:pt x="1445" y="5466"/>
                  </a:cubicBezTo>
                  <a:cubicBezTo>
                    <a:pt x="877" y="3455"/>
                    <a:pt x="1780" y="1469"/>
                    <a:pt x="3379" y="1004"/>
                  </a:cubicBezTo>
                  <a:cubicBezTo>
                    <a:pt x="3600" y="945"/>
                    <a:pt x="3823" y="916"/>
                    <a:pt x="4046" y="916"/>
                  </a:cubicBezTo>
                  <a:close/>
                  <a:moveTo>
                    <a:pt x="4009" y="1"/>
                  </a:moveTo>
                  <a:cubicBezTo>
                    <a:pt x="3713" y="1"/>
                    <a:pt x="3415" y="42"/>
                    <a:pt x="3121" y="128"/>
                  </a:cubicBezTo>
                  <a:cubicBezTo>
                    <a:pt x="1084" y="695"/>
                    <a:pt x="0" y="3171"/>
                    <a:pt x="723" y="5673"/>
                  </a:cubicBezTo>
                  <a:cubicBezTo>
                    <a:pt x="1322" y="7803"/>
                    <a:pt x="3047" y="9246"/>
                    <a:pt x="4815" y="9246"/>
                  </a:cubicBezTo>
                  <a:cubicBezTo>
                    <a:pt x="5102" y="9246"/>
                    <a:pt x="5390" y="9208"/>
                    <a:pt x="5674" y="9129"/>
                  </a:cubicBezTo>
                  <a:cubicBezTo>
                    <a:pt x="7712" y="8561"/>
                    <a:pt x="8795" y="6059"/>
                    <a:pt x="8099" y="3584"/>
                  </a:cubicBezTo>
                  <a:cubicBezTo>
                    <a:pt x="7481" y="1443"/>
                    <a:pt x="5768" y="1"/>
                    <a:pt x="4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93;p74">
              <a:extLst>
                <a:ext uri="{FF2B5EF4-FFF2-40B4-BE49-F238E27FC236}">
                  <a16:creationId xmlns:a16="http://schemas.microsoft.com/office/drawing/2014/main" id="{6E25E42C-2565-46D1-AA95-BE20C33D9C86}"/>
                </a:ext>
              </a:extLst>
            </p:cNvPr>
            <p:cNvSpPr/>
            <p:nvPr/>
          </p:nvSpPr>
          <p:spPr>
            <a:xfrm>
              <a:off x="1143952" y="1042345"/>
              <a:ext cx="251890" cy="264819"/>
            </a:xfrm>
            <a:custGeom>
              <a:avLst/>
              <a:gdLst/>
              <a:ahLst/>
              <a:cxnLst/>
              <a:rect l="l" t="t" r="r" b="b"/>
              <a:pathLst>
                <a:path w="11066" h="11634" extrusionOk="0">
                  <a:moveTo>
                    <a:pt x="5041" y="1"/>
                  </a:moveTo>
                  <a:cubicBezTo>
                    <a:pt x="4668" y="1"/>
                    <a:pt x="4292" y="52"/>
                    <a:pt x="3921" y="160"/>
                  </a:cubicBezTo>
                  <a:cubicBezTo>
                    <a:pt x="1368" y="882"/>
                    <a:pt x="1" y="4003"/>
                    <a:pt x="904" y="7149"/>
                  </a:cubicBezTo>
                  <a:cubicBezTo>
                    <a:pt x="1656" y="9828"/>
                    <a:pt x="3816" y="11633"/>
                    <a:pt x="6044" y="11633"/>
                  </a:cubicBezTo>
                  <a:cubicBezTo>
                    <a:pt x="6411" y="11633"/>
                    <a:pt x="6780" y="11584"/>
                    <a:pt x="7145" y="11482"/>
                  </a:cubicBezTo>
                  <a:cubicBezTo>
                    <a:pt x="9698" y="10760"/>
                    <a:pt x="11065" y="7639"/>
                    <a:pt x="10162" y="4518"/>
                  </a:cubicBezTo>
                  <a:cubicBezTo>
                    <a:pt x="9412" y="1825"/>
                    <a:pt x="7262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94;p74">
              <a:extLst>
                <a:ext uri="{FF2B5EF4-FFF2-40B4-BE49-F238E27FC236}">
                  <a16:creationId xmlns:a16="http://schemas.microsoft.com/office/drawing/2014/main" id="{358B2644-66F1-4971-A7B3-93125E6E77B1}"/>
                </a:ext>
              </a:extLst>
            </p:cNvPr>
            <p:cNvSpPr/>
            <p:nvPr/>
          </p:nvSpPr>
          <p:spPr>
            <a:xfrm>
              <a:off x="1163916" y="1062605"/>
              <a:ext cx="212556" cy="224507"/>
            </a:xfrm>
            <a:custGeom>
              <a:avLst/>
              <a:gdLst/>
              <a:ahLst/>
              <a:cxnLst/>
              <a:rect l="l" t="t" r="r" b="b"/>
              <a:pathLst>
                <a:path w="9338" h="9863" extrusionOk="0">
                  <a:moveTo>
                    <a:pt x="4226" y="0"/>
                  </a:moveTo>
                  <a:cubicBezTo>
                    <a:pt x="3927" y="0"/>
                    <a:pt x="3625" y="39"/>
                    <a:pt x="3328" y="121"/>
                  </a:cubicBezTo>
                  <a:cubicBezTo>
                    <a:pt x="1136" y="740"/>
                    <a:pt x="1" y="3396"/>
                    <a:pt x="749" y="6053"/>
                  </a:cubicBezTo>
                  <a:cubicBezTo>
                    <a:pt x="1371" y="8340"/>
                    <a:pt x="3197" y="9863"/>
                    <a:pt x="5093" y="9863"/>
                  </a:cubicBezTo>
                  <a:cubicBezTo>
                    <a:pt x="5398" y="9863"/>
                    <a:pt x="5706" y="9823"/>
                    <a:pt x="6010" y="9741"/>
                  </a:cubicBezTo>
                  <a:cubicBezTo>
                    <a:pt x="8176" y="9122"/>
                    <a:pt x="9337" y="6465"/>
                    <a:pt x="8589" y="3835"/>
                  </a:cubicBezTo>
                  <a:cubicBezTo>
                    <a:pt x="7944" y="1543"/>
                    <a:pt x="6109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95;p74">
              <a:extLst>
                <a:ext uri="{FF2B5EF4-FFF2-40B4-BE49-F238E27FC236}">
                  <a16:creationId xmlns:a16="http://schemas.microsoft.com/office/drawing/2014/main" id="{35D93BF9-3868-45F7-BA31-ADDB7F5287BD}"/>
                </a:ext>
              </a:extLst>
            </p:cNvPr>
            <p:cNvSpPr/>
            <p:nvPr/>
          </p:nvSpPr>
          <p:spPr>
            <a:xfrm>
              <a:off x="1189753" y="1090718"/>
              <a:ext cx="160294" cy="168625"/>
            </a:xfrm>
            <a:custGeom>
              <a:avLst/>
              <a:gdLst/>
              <a:ahLst/>
              <a:cxnLst/>
              <a:rect l="l" t="t" r="r" b="b"/>
              <a:pathLst>
                <a:path w="7042" h="7408" extrusionOk="0">
                  <a:moveTo>
                    <a:pt x="3256" y="745"/>
                  </a:moveTo>
                  <a:cubicBezTo>
                    <a:pt x="4383" y="745"/>
                    <a:pt x="5504" y="1663"/>
                    <a:pt x="5881" y="3038"/>
                  </a:cubicBezTo>
                  <a:cubicBezTo>
                    <a:pt x="6345" y="4637"/>
                    <a:pt x="5649" y="6211"/>
                    <a:pt x="4333" y="6597"/>
                  </a:cubicBezTo>
                  <a:cubicBezTo>
                    <a:pt x="4156" y="6647"/>
                    <a:pt x="3976" y="6671"/>
                    <a:pt x="3795" y="6671"/>
                  </a:cubicBezTo>
                  <a:cubicBezTo>
                    <a:pt x="2665" y="6671"/>
                    <a:pt x="1539" y="5736"/>
                    <a:pt x="1161" y="4379"/>
                  </a:cubicBezTo>
                  <a:cubicBezTo>
                    <a:pt x="697" y="2780"/>
                    <a:pt x="1393" y="1181"/>
                    <a:pt x="2709" y="820"/>
                  </a:cubicBezTo>
                  <a:cubicBezTo>
                    <a:pt x="2889" y="770"/>
                    <a:pt x="3072" y="745"/>
                    <a:pt x="3256" y="745"/>
                  </a:cubicBezTo>
                  <a:close/>
                  <a:moveTo>
                    <a:pt x="3200" y="1"/>
                  </a:moveTo>
                  <a:cubicBezTo>
                    <a:pt x="2967" y="1"/>
                    <a:pt x="2733" y="32"/>
                    <a:pt x="2502" y="98"/>
                  </a:cubicBezTo>
                  <a:cubicBezTo>
                    <a:pt x="903" y="562"/>
                    <a:pt x="1" y="2548"/>
                    <a:pt x="568" y="4534"/>
                  </a:cubicBezTo>
                  <a:cubicBezTo>
                    <a:pt x="1058" y="6250"/>
                    <a:pt x="2454" y="7408"/>
                    <a:pt x="3872" y="7408"/>
                  </a:cubicBezTo>
                  <a:cubicBezTo>
                    <a:pt x="4095" y="7408"/>
                    <a:pt x="4319" y="7379"/>
                    <a:pt x="4540" y="7320"/>
                  </a:cubicBezTo>
                  <a:cubicBezTo>
                    <a:pt x="6165" y="6855"/>
                    <a:pt x="7041" y="4844"/>
                    <a:pt x="6474" y="2858"/>
                  </a:cubicBezTo>
                  <a:cubicBezTo>
                    <a:pt x="5987" y="1154"/>
                    <a:pt x="4608" y="1"/>
                    <a:pt x="3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96;p74">
              <a:extLst>
                <a:ext uri="{FF2B5EF4-FFF2-40B4-BE49-F238E27FC236}">
                  <a16:creationId xmlns:a16="http://schemas.microsoft.com/office/drawing/2014/main" id="{68BD8819-F7B6-4062-B61C-DDB663284950}"/>
                </a:ext>
              </a:extLst>
            </p:cNvPr>
            <p:cNvSpPr/>
            <p:nvPr/>
          </p:nvSpPr>
          <p:spPr>
            <a:xfrm>
              <a:off x="1293077" y="1382958"/>
              <a:ext cx="142675" cy="162638"/>
            </a:xfrm>
            <a:custGeom>
              <a:avLst/>
              <a:gdLst/>
              <a:ahLst/>
              <a:cxnLst/>
              <a:rect l="l" t="t" r="r" b="b"/>
              <a:pathLst>
                <a:path w="6268" h="7145" fill="none" extrusionOk="0">
                  <a:moveTo>
                    <a:pt x="5752" y="2812"/>
                  </a:moveTo>
                  <a:cubicBezTo>
                    <a:pt x="6268" y="4540"/>
                    <a:pt x="5520" y="6319"/>
                    <a:pt x="4076" y="6732"/>
                  </a:cubicBezTo>
                  <a:cubicBezTo>
                    <a:pt x="2606" y="7145"/>
                    <a:pt x="1032" y="6087"/>
                    <a:pt x="517" y="4359"/>
                  </a:cubicBezTo>
                  <a:cubicBezTo>
                    <a:pt x="1" y="2606"/>
                    <a:pt x="775" y="852"/>
                    <a:pt x="2219" y="439"/>
                  </a:cubicBezTo>
                  <a:cubicBezTo>
                    <a:pt x="3663" y="1"/>
                    <a:pt x="5262" y="1084"/>
                    <a:pt x="5752" y="2812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97;p74">
              <a:extLst>
                <a:ext uri="{FF2B5EF4-FFF2-40B4-BE49-F238E27FC236}">
                  <a16:creationId xmlns:a16="http://schemas.microsoft.com/office/drawing/2014/main" id="{A04E6A26-B723-4036-94E0-AA5C0847C156}"/>
                </a:ext>
              </a:extLst>
            </p:cNvPr>
            <p:cNvSpPr/>
            <p:nvPr/>
          </p:nvSpPr>
          <p:spPr>
            <a:xfrm>
              <a:off x="1271952" y="1358305"/>
              <a:ext cx="185537" cy="212533"/>
            </a:xfrm>
            <a:custGeom>
              <a:avLst/>
              <a:gdLst/>
              <a:ahLst/>
              <a:cxnLst/>
              <a:rect l="l" t="t" r="r" b="b"/>
              <a:pathLst>
                <a:path w="8151" h="9337" fill="none" extrusionOk="0">
                  <a:moveTo>
                    <a:pt x="7480" y="3663"/>
                  </a:moveTo>
                  <a:cubicBezTo>
                    <a:pt x="8150" y="5907"/>
                    <a:pt x="7170" y="8228"/>
                    <a:pt x="5262" y="8769"/>
                  </a:cubicBezTo>
                  <a:cubicBezTo>
                    <a:pt x="3379" y="9337"/>
                    <a:pt x="1316" y="7944"/>
                    <a:pt x="645" y="5674"/>
                  </a:cubicBezTo>
                  <a:cubicBezTo>
                    <a:pt x="0" y="3405"/>
                    <a:pt x="980" y="1110"/>
                    <a:pt x="2863" y="568"/>
                  </a:cubicBezTo>
                  <a:cubicBezTo>
                    <a:pt x="4746" y="1"/>
                    <a:pt x="6809" y="1393"/>
                    <a:pt x="7480" y="3663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98;p74">
              <a:extLst>
                <a:ext uri="{FF2B5EF4-FFF2-40B4-BE49-F238E27FC236}">
                  <a16:creationId xmlns:a16="http://schemas.microsoft.com/office/drawing/2014/main" id="{889A8F4D-9CEA-4D02-97C2-13F08EF861A7}"/>
                </a:ext>
              </a:extLst>
            </p:cNvPr>
            <p:cNvSpPr/>
            <p:nvPr/>
          </p:nvSpPr>
          <p:spPr>
            <a:xfrm>
              <a:off x="785250" y="2811350"/>
              <a:ext cx="146795" cy="1224700"/>
            </a:xfrm>
            <a:custGeom>
              <a:avLst/>
              <a:gdLst/>
              <a:ahLst/>
              <a:cxnLst/>
              <a:rect l="l" t="t" r="r" b="b"/>
              <a:pathLst>
                <a:path w="6449" h="63292" extrusionOk="0">
                  <a:moveTo>
                    <a:pt x="6448" y="1"/>
                  </a:moveTo>
                  <a:lnTo>
                    <a:pt x="1" y="491"/>
                  </a:lnTo>
                  <a:lnTo>
                    <a:pt x="1" y="63291"/>
                  </a:lnTo>
                  <a:lnTo>
                    <a:pt x="6448" y="63291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99;p74">
              <a:extLst>
                <a:ext uri="{FF2B5EF4-FFF2-40B4-BE49-F238E27FC236}">
                  <a16:creationId xmlns:a16="http://schemas.microsoft.com/office/drawing/2014/main" id="{DD034DFC-9D5B-4424-84F6-3F30C0C45172}"/>
                </a:ext>
              </a:extLst>
            </p:cNvPr>
            <p:cNvSpPr/>
            <p:nvPr/>
          </p:nvSpPr>
          <p:spPr>
            <a:xfrm>
              <a:off x="4109943" y="2090999"/>
              <a:ext cx="146795" cy="1077281"/>
            </a:xfrm>
            <a:custGeom>
              <a:avLst/>
              <a:gdLst/>
              <a:ahLst/>
              <a:cxnLst/>
              <a:rect l="l" t="t" r="r" b="b"/>
              <a:pathLst>
                <a:path w="6449" h="47327" extrusionOk="0">
                  <a:moveTo>
                    <a:pt x="6448" y="0"/>
                  </a:moveTo>
                  <a:lnTo>
                    <a:pt x="1" y="361"/>
                  </a:lnTo>
                  <a:lnTo>
                    <a:pt x="1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00;p74">
              <a:extLst>
                <a:ext uri="{FF2B5EF4-FFF2-40B4-BE49-F238E27FC236}">
                  <a16:creationId xmlns:a16="http://schemas.microsoft.com/office/drawing/2014/main" id="{AC6DA155-2FEA-4DC7-8E8F-9C3178CD1210}"/>
                </a:ext>
              </a:extLst>
            </p:cNvPr>
            <p:cNvSpPr/>
            <p:nvPr/>
          </p:nvSpPr>
          <p:spPr>
            <a:xfrm>
              <a:off x="4110535" y="2090999"/>
              <a:ext cx="146795" cy="573569"/>
            </a:xfrm>
            <a:custGeom>
              <a:avLst/>
              <a:gdLst/>
              <a:ahLst/>
              <a:cxnLst/>
              <a:rect l="l" t="t" r="r" b="b"/>
              <a:pathLst>
                <a:path w="6449" h="25198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25198"/>
                  </a:lnTo>
                  <a:cubicBezTo>
                    <a:pt x="413" y="23496"/>
                    <a:pt x="1264" y="21948"/>
                    <a:pt x="2451" y="20659"/>
                  </a:cubicBezTo>
                  <a:cubicBezTo>
                    <a:pt x="3766" y="19292"/>
                    <a:pt x="5313" y="18260"/>
                    <a:pt x="6319" y="16610"/>
                  </a:cubicBezTo>
                  <a:cubicBezTo>
                    <a:pt x="6371" y="16532"/>
                    <a:pt x="6397" y="16481"/>
                    <a:pt x="6448" y="16403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01;p74">
              <a:extLst>
                <a:ext uri="{FF2B5EF4-FFF2-40B4-BE49-F238E27FC236}">
                  <a16:creationId xmlns:a16="http://schemas.microsoft.com/office/drawing/2014/main" id="{FED1C6D4-15F8-4298-962C-1E19019F4619}"/>
                </a:ext>
              </a:extLst>
            </p:cNvPr>
            <p:cNvSpPr/>
            <p:nvPr/>
          </p:nvSpPr>
          <p:spPr>
            <a:xfrm>
              <a:off x="1746925" y="3298075"/>
              <a:ext cx="146773" cy="1521445"/>
            </a:xfrm>
            <a:custGeom>
              <a:avLst/>
              <a:gdLst/>
              <a:ahLst/>
              <a:cxnLst/>
              <a:rect l="l" t="t" r="r" b="b"/>
              <a:pathLst>
                <a:path w="6448" h="47327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02;p74">
              <a:extLst>
                <a:ext uri="{FF2B5EF4-FFF2-40B4-BE49-F238E27FC236}">
                  <a16:creationId xmlns:a16="http://schemas.microsoft.com/office/drawing/2014/main" id="{275BB7FC-1DA0-402F-87DE-B716E82231BA}"/>
                </a:ext>
              </a:extLst>
            </p:cNvPr>
            <p:cNvSpPr/>
            <p:nvPr/>
          </p:nvSpPr>
          <p:spPr>
            <a:xfrm>
              <a:off x="1746916" y="3298064"/>
              <a:ext cx="146773" cy="800193"/>
            </a:xfrm>
            <a:custGeom>
              <a:avLst/>
              <a:gdLst/>
              <a:ahLst/>
              <a:cxnLst/>
              <a:rect l="l" t="t" r="r" b="b"/>
              <a:pathLst>
                <a:path w="6448" h="35154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35153"/>
                  </a:lnTo>
                  <a:cubicBezTo>
                    <a:pt x="696" y="33580"/>
                    <a:pt x="1676" y="32161"/>
                    <a:pt x="2914" y="30949"/>
                  </a:cubicBezTo>
                  <a:cubicBezTo>
                    <a:pt x="4230" y="29531"/>
                    <a:pt x="5313" y="27906"/>
                    <a:pt x="6087" y="26126"/>
                  </a:cubicBezTo>
                  <a:cubicBezTo>
                    <a:pt x="6216" y="25817"/>
                    <a:pt x="6319" y="25507"/>
                    <a:pt x="6448" y="25198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03;p74">
              <a:extLst>
                <a:ext uri="{FF2B5EF4-FFF2-40B4-BE49-F238E27FC236}">
                  <a16:creationId xmlns:a16="http://schemas.microsoft.com/office/drawing/2014/main" id="{6220E426-D1B5-40E8-ADCE-5E7F50F534ED}"/>
                </a:ext>
              </a:extLst>
            </p:cNvPr>
            <p:cNvSpPr/>
            <p:nvPr/>
          </p:nvSpPr>
          <p:spPr>
            <a:xfrm>
              <a:off x="644927" y="1800375"/>
              <a:ext cx="3926873" cy="1822275"/>
            </a:xfrm>
            <a:custGeom>
              <a:avLst/>
              <a:gdLst/>
              <a:ahLst/>
              <a:cxnLst/>
              <a:rect l="l" t="t" r="r" b="b"/>
              <a:pathLst>
                <a:path w="172515" h="80056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56"/>
                  </a:lnTo>
                  <a:lnTo>
                    <a:pt x="172515" y="13206"/>
                  </a:lnTo>
                  <a:lnTo>
                    <a:pt x="12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04;p74">
              <a:extLst>
                <a:ext uri="{FF2B5EF4-FFF2-40B4-BE49-F238E27FC236}">
                  <a16:creationId xmlns:a16="http://schemas.microsoft.com/office/drawing/2014/main" id="{BDE34927-003B-496A-B811-49B6832B54C1}"/>
                </a:ext>
              </a:extLst>
            </p:cNvPr>
            <p:cNvSpPr/>
            <p:nvPr/>
          </p:nvSpPr>
          <p:spPr>
            <a:xfrm>
              <a:off x="644927" y="2801384"/>
              <a:ext cx="1138922" cy="1009767"/>
            </a:xfrm>
            <a:custGeom>
              <a:avLst/>
              <a:gdLst/>
              <a:ahLst/>
              <a:cxnLst/>
              <a:rect l="l" t="t" r="r" b="b"/>
              <a:pathLst>
                <a:path w="50035" h="44361" extrusionOk="0">
                  <a:moveTo>
                    <a:pt x="1" y="0"/>
                  </a:moveTo>
                  <a:lnTo>
                    <a:pt x="1" y="5262"/>
                  </a:lnTo>
                  <a:lnTo>
                    <a:pt x="50035" y="44360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05;p74">
              <a:extLst>
                <a:ext uri="{FF2B5EF4-FFF2-40B4-BE49-F238E27FC236}">
                  <a16:creationId xmlns:a16="http://schemas.microsoft.com/office/drawing/2014/main" id="{EFA55F30-9BA5-4CDB-AA5D-991F0E18E7AB}"/>
                </a:ext>
              </a:extLst>
            </p:cNvPr>
            <p:cNvSpPr/>
            <p:nvPr/>
          </p:nvSpPr>
          <p:spPr>
            <a:xfrm>
              <a:off x="1783884" y="2100969"/>
              <a:ext cx="2787974" cy="1710147"/>
            </a:xfrm>
            <a:custGeom>
              <a:avLst/>
              <a:gdLst/>
              <a:ahLst/>
              <a:cxnLst/>
              <a:rect l="l" t="t" r="r" b="b"/>
              <a:pathLst>
                <a:path w="122481" h="75130" extrusionOk="0">
                  <a:moveTo>
                    <a:pt x="122481" y="1"/>
                  </a:moveTo>
                  <a:lnTo>
                    <a:pt x="1" y="66851"/>
                  </a:lnTo>
                  <a:lnTo>
                    <a:pt x="1" y="75129"/>
                  </a:lnTo>
                  <a:lnTo>
                    <a:pt x="122481" y="4617"/>
                  </a:lnTo>
                  <a:lnTo>
                    <a:pt x="12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06;p74">
              <a:extLst>
                <a:ext uri="{FF2B5EF4-FFF2-40B4-BE49-F238E27FC236}">
                  <a16:creationId xmlns:a16="http://schemas.microsoft.com/office/drawing/2014/main" id="{EBA8867E-3017-4868-A8A4-E56D67D27FCB}"/>
                </a:ext>
              </a:extLst>
            </p:cNvPr>
            <p:cNvSpPr/>
            <p:nvPr/>
          </p:nvSpPr>
          <p:spPr>
            <a:xfrm>
              <a:off x="644927" y="2801384"/>
              <a:ext cx="1138922" cy="869459"/>
            </a:xfrm>
            <a:custGeom>
              <a:avLst/>
              <a:gdLst/>
              <a:ahLst/>
              <a:cxnLst/>
              <a:rect l="l" t="t" r="r" b="b"/>
              <a:pathLst>
                <a:path w="50035" h="38197" extrusionOk="0">
                  <a:moveTo>
                    <a:pt x="1" y="0"/>
                  </a:moveTo>
                  <a:lnTo>
                    <a:pt x="1" y="2605"/>
                  </a:lnTo>
                  <a:lnTo>
                    <a:pt x="50035" y="38196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07;p74">
              <a:extLst>
                <a:ext uri="{FF2B5EF4-FFF2-40B4-BE49-F238E27FC236}">
                  <a16:creationId xmlns:a16="http://schemas.microsoft.com/office/drawing/2014/main" id="{E24F207F-ECE8-4F9B-B8F3-727D6AAEA45C}"/>
                </a:ext>
              </a:extLst>
            </p:cNvPr>
            <p:cNvSpPr/>
            <p:nvPr/>
          </p:nvSpPr>
          <p:spPr>
            <a:xfrm>
              <a:off x="644927" y="1800375"/>
              <a:ext cx="3419656" cy="1821683"/>
            </a:xfrm>
            <a:custGeom>
              <a:avLst/>
              <a:gdLst/>
              <a:ahLst/>
              <a:cxnLst/>
              <a:rect l="l" t="t" r="r" b="b"/>
              <a:pathLst>
                <a:path w="150232" h="80030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30"/>
                  </a:lnTo>
                  <a:lnTo>
                    <a:pt x="75129" y="66361"/>
                  </a:lnTo>
                  <a:cubicBezTo>
                    <a:pt x="74368" y="66317"/>
                    <a:pt x="73607" y="66296"/>
                    <a:pt x="72848" y="66296"/>
                  </a:cubicBezTo>
                  <a:cubicBezTo>
                    <a:pt x="70929" y="66296"/>
                    <a:pt x="69018" y="66430"/>
                    <a:pt x="67134" y="66670"/>
                  </a:cubicBezTo>
                  <a:cubicBezTo>
                    <a:pt x="63462" y="67154"/>
                    <a:pt x="59726" y="67860"/>
                    <a:pt x="56014" y="67860"/>
                  </a:cubicBezTo>
                  <a:cubicBezTo>
                    <a:pt x="54981" y="67860"/>
                    <a:pt x="53951" y="67805"/>
                    <a:pt x="52923" y="67676"/>
                  </a:cubicBezTo>
                  <a:cubicBezTo>
                    <a:pt x="49313" y="67212"/>
                    <a:pt x="45496" y="65767"/>
                    <a:pt x="42839" y="63163"/>
                  </a:cubicBezTo>
                  <a:cubicBezTo>
                    <a:pt x="38738" y="59088"/>
                    <a:pt x="39177" y="53207"/>
                    <a:pt x="41653" y="48359"/>
                  </a:cubicBezTo>
                  <a:cubicBezTo>
                    <a:pt x="43020" y="45676"/>
                    <a:pt x="44851" y="43226"/>
                    <a:pt x="47043" y="41137"/>
                  </a:cubicBezTo>
                  <a:cubicBezTo>
                    <a:pt x="49777" y="38532"/>
                    <a:pt x="53027" y="36624"/>
                    <a:pt x="56276" y="34767"/>
                  </a:cubicBezTo>
                  <a:cubicBezTo>
                    <a:pt x="72860" y="25328"/>
                    <a:pt x="95762" y="17307"/>
                    <a:pt x="114615" y="14650"/>
                  </a:cubicBezTo>
                  <a:cubicBezTo>
                    <a:pt x="120856" y="13773"/>
                    <a:pt x="143114" y="15346"/>
                    <a:pt x="150232" y="7661"/>
                  </a:cubicBezTo>
                  <a:lnTo>
                    <a:pt x="1215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08;p74">
              <a:extLst>
                <a:ext uri="{FF2B5EF4-FFF2-40B4-BE49-F238E27FC236}">
                  <a16:creationId xmlns:a16="http://schemas.microsoft.com/office/drawing/2014/main" id="{355C9666-5D6A-495E-8B01-87586F629F4C}"/>
                </a:ext>
              </a:extLst>
            </p:cNvPr>
            <p:cNvSpPr/>
            <p:nvPr/>
          </p:nvSpPr>
          <p:spPr>
            <a:xfrm>
              <a:off x="1851401" y="2167894"/>
              <a:ext cx="2072344" cy="1047348"/>
            </a:xfrm>
            <a:custGeom>
              <a:avLst/>
              <a:gdLst/>
              <a:ahLst/>
              <a:cxnLst/>
              <a:rect l="l" t="t" r="r" b="b"/>
              <a:pathLst>
                <a:path w="91042" h="46012" extrusionOk="0">
                  <a:moveTo>
                    <a:pt x="67521" y="1"/>
                  </a:moveTo>
                  <a:lnTo>
                    <a:pt x="1" y="29093"/>
                  </a:lnTo>
                  <a:lnTo>
                    <a:pt x="1" y="30125"/>
                  </a:lnTo>
                  <a:lnTo>
                    <a:pt x="23960" y="46012"/>
                  </a:lnTo>
                  <a:lnTo>
                    <a:pt x="91042" y="9002"/>
                  </a:lnTo>
                  <a:lnTo>
                    <a:pt x="91042" y="8151"/>
                  </a:lnTo>
                  <a:lnTo>
                    <a:pt x="67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09;p74">
              <a:extLst>
                <a:ext uri="{FF2B5EF4-FFF2-40B4-BE49-F238E27FC236}">
                  <a16:creationId xmlns:a16="http://schemas.microsoft.com/office/drawing/2014/main" id="{8656B5E0-683E-48B6-9CFF-5192DC788107}"/>
                </a:ext>
              </a:extLst>
            </p:cNvPr>
            <p:cNvSpPr/>
            <p:nvPr/>
          </p:nvSpPr>
          <p:spPr>
            <a:xfrm>
              <a:off x="1851401" y="2141488"/>
              <a:ext cx="2072344" cy="1022105"/>
            </a:xfrm>
            <a:custGeom>
              <a:avLst/>
              <a:gdLst/>
              <a:ahLst/>
              <a:cxnLst/>
              <a:rect l="l" t="t" r="r" b="b"/>
              <a:pathLst>
                <a:path w="91042" h="44903" extrusionOk="0">
                  <a:moveTo>
                    <a:pt x="67882" y="0"/>
                  </a:moveTo>
                  <a:lnTo>
                    <a:pt x="1" y="30253"/>
                  </a:lnTo>
                  <a:lnTo>
                    <a:pt x="24192" y="44902"/>
                  </a:lnTo>
                  <a:lnTo>
                    <a:pt x="91042" y="9311"/>
                  </a:lnTo>
                  <a:lnTo>
                    <a:pt x="67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10;p74">
              <a:extLst>
                <a:ext uri="{FF2B5EF4-FFF2-40B4-BE49-F238E27FC236}">
                  <a16:creationId xmlns:a16="http://schemas.microsoft.com/office/drawing/2014/main" id="{CE334290-62E3-4E80-88AA-1E9BDA304099}"/>
                </a:ext>
              </a:extLst>
            </p:cNvPr>
            <p:cNvSpPr/>
            <p:nvPr/>
          </p:nvSpPr>
          <p:spPr>
            <a:xfrm>
              <a:off x="3028533" y="1914284"/>
              <a:ext cx="358714" cy="328190"/>
            </a:xfrm>
            <a:custGeom>
              <a:avLst/>
              <a:gdLst/>
              <a:ahLst/>
              <a:cxnLst/>
              <a:rect l="l" t="t" r="r" b="b"/>
              <a:pathLst>
                <a:path w="15759" h="14418" fill="none" extrusionOk="0">
                  <a:moveTo>
                    <a:pt x="2012" y="0"/>
                  </a:moveTo>
                  <a:cubicBezTo>
                    <a:pt x="1315" y="1909"/>
                    <a:pt x="0" y="3482"/>
                    <a:pt x="2528" y="4849"/>
                  </a:cubicBezTo>
                  <a:cubicBezTo>
                    <a:pt x="4281" y="5778"/>
                    <a:pt x="6757" y="5365"/>
                    <a:pt x="8717" y="5545"/>
                  </a:cubicBezTo>
                  <a:cubicBezTo>
                    <a:pt x="10884" y="5752"/>
                    <a:pt x="11761" y="6706"/>
                    <a:pt x="12277" y="8847"/>
                  </a:cubicBezTo>
                  <a:cubicBezTo>
                    <a:pt x="12715" y="10729"/>
                    <a:pt x="13102" y="14417"/>
                    <a:pt x="15758" y="14160"/>
                  </a:cubicBez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11;p74">
              <a:extLst>
                <a:ext uri="{FF2B5EF4-FFF2-40B4-BE49-F238E27FC236}">
                  <a16:creationId xmlns:a16="http://schemas.microsoft.com/office/drawing/2014/main" id="{1205A246-FCEA-4273-84B2-784B0E401D9E}"/>
                </a:ext>
              </a:extLst>
            </p:cNvPr>
            <p:cNvSpPr/>
            <p:nvPr/>
          </p:nvSpPr>
          <p:spPr>
            <a:xfrm>
              <a:off x="3303882" y="2218316"/>
              <a:ext cx="300010" cy="208345"/>
            </a:xfrm>
            <a:custGeom>
              <a:avLst/>
              <a:gdLst/>
              <a:ahLst/>
              <a:cxnLst/>
              <a:rect l="l" t="t" r="r" b="b"/>
              <a:pathLst>
                <a:path w="13180" h="9153" extrusionOk="0">
                  <a:moveTo>
                    <a:pt x="5648" y="1"/>
                  </a:moveTo>
                  <a:cubicBezTo>
                    <a:pt x="4852" y="1"/>
                    <a:pt x="4039" y="270"/>
                    <a:pt x="2708" y="752"/>
                  </a:cubicBezTo>
                  <a:cubicBezTo>
                    <a:pt x="0" y="1732"/>
                    <a:pt x="825" y="4208"/>
                    <a:pt x="1522" y="5033"/>
                  </a:cubicBezTo>
                  <a:cubicBezTo>
                    <a:pt x="1698" y="5239"/>
                    <a:pt x="1741" y="5285"/>
                    <a:pt x="1799" y="5285"/>
                  </a:cubicBezTo>
                  <a:cubicBezTo>
                    <a:pt x="1845" y="5285"/>
                    <a:pt x="1901" y="5257"/>
                    <a:pt x="2042" y="5257"/>
                  </a:cubicBezTo>
                  <a:cubicBezTo>
                    <a:pt x="2191" y="5257"/>
                    <a:pt x="2435" y="5288"/>
                    <a:pt x="2863" y="5420"/>
                  </a:cubicBezTo>
                  <a:cubicBezTo>
                    <a:pt x="4230" y="5859"/>
                    <a:pt x="4410" y="6374"/>
                    <a:pt x="5236" y="7690"/>
                  </a:cubicBezTo>
                  <a:cubicBezTo>
                    <a:pt x="5818" y="8590"/>
                    <a:pt x="7199" y="9152"/>
                    <a:pt x="8724" y="9152"/>
                  </a:cubicBezTo>
                  <a:cubicBezTo>
                    <a:pt x="9426" y="9152"/>
                    <a:pt x="10159" y="9033"/>
                    <a:pt x="10858" y="8773"/>
                  </a:cubicBezTo>
                  <a:cubicBezTo>
                    <a:pt x="12483" y="8154"/>
                    <a:pt x="13024" y="6684"/>
                    <a:pt x="13102" y="5446"/>
                  </a:cubicBezTo>
                  <a:cubicBezTo>
                    <a:pt x="13179" y="4182"/>
                    <a:pt x="11606" y="2325"/>
                    <a:pt x="8614" y="932"/>
                  </a:cubicBezTo>
                  <a:cubicBezTo>
                    <a:pt x="7276" y="290"/>
                    <a:pt x="6472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12;p74">
              <a:extLst>
                <a:ext uri="{FF2B5EF4-FFF2-40B4-BE49-F238E27FC236}">
                  <a16:creationId xmlns:a16="http://schemas.microsoft.com/office/drawing/2014/main" id="{C415EA10-5234-4A40-BF52-13221E0B2C03}"/>
                </a:ext>
              </a:extLst>
            </p:cNvPr>
            <p:cNvSpPr/>
            <p:nvPr/>
          </p:nvSpPr>
          <p:spPr>
            <a:xfrm>
              <a:off x="3364342" y="2221025"/>
              <a:ext cx="162046" cy="102591"/>
            </a:xfrm>
            <a:custGeom>
              <a:avLst/>
              <a:gdLst/>
              <a:ahLst/>
              <a:cxnLst/>
              <a:rect l="l" t="t" r="r" b="b"/>
              <a:pathLst>
                <a:path w="7119" h="4507" extrusionOk="0">
                  <a:moveTo>
                    <a:pt x="1858" y="0"/>
                  </a:moveTo>
                  <a:cubicBezTo>
                    <a:pt x="1690" y="0"/>
                    <a:pt x="1433" y="29"/>
                    <a:pt x="981" y="117"/>
                  </a:cubicBezTo>
                  <a:cubicBezTo>
                    <a:pt x="826" y="143"/>
                    <a:pt x="0" y="504"/>
                    <a:pt x="52" y="633"/>
                  </a:cubicBezTo>
                  <a:cubicBezTo>
                    <a:pt x="542" y="1613"/>
                    <a:pt x="3766" y="3883"/>
                    <a:pt x="3766" y="3883"/>
                  </a:cubicBezTo>
                  <a:cubicBezTo>
                    <a:pt x="4267" y="4313"/>
                    <a:pt x="4861" y="4507"/>
                    <a:pt x="5405" y="4507"/>
                  </a:cubicBezTo>
                  <a:cubicBezTo>
                    <a:pt x="6261" y="4507"/>
                    <a:pt x="6994" y="4027"/>
                    <a:pt x="7041" y="3238"/>
                  </a:cubicBezTo>
                  <a:cubicBezTo>
                    <a:pt x="7119" y="2026"/>
                    <a:pt x="2915" y="117"/>
                    <a:pt x="2425" y="91"/>
                  </a:cubicBezTo>
                  <a:cubicBezTo>
                    <a:pt x="2169" y="75"/>
                    <a:pt x="21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13;p74">
              <a:extLst>
                <a:ext uri="{FF2B5EF4-FFF2-40B4-BE49-F238E27FC236}">
                  <a16:creationId xmlns:a16="http://schemas.microsoft.com/office/drawing/2014/main" id="{929FBA80-5CF5-416E-A6E4-06F4973F1316}"/>
                </a:ext>
              </a:extLst>
            </p:cNvPr>
            <p:cNvSpPr/>
            <p:nvPr/>
          </p:nvSpPr>
          <p:spPr>
            <a:xfrm>
              <a:off x="3325007" y="2270604"/>
              <a:ext cx="272422" cy="161932"/>
            </a:xfrm>
            <a:custGeom>
              <a:avLst/>
              <a:gdLst/>
              <a:ahLst/>
              <a:cxnLst/>
              <a:rect l="l" t="t" r="r" b="b"/>
              <a:pathLst>
                <a:path w="11968" h="7114" extrusionOk="0">
                  <a:moveTo>
                    <a:pt x="1048" y="0"/>
                  </a:moveTo>
                  <a:cubicBezTo>
                    <a:pt x="855" y="0"/>
                    <a:pt x="673" y="75"/>
                    <a:pt x="516" y="260"/>
                  </a:cubicBezTo>
                  <a:cubicBezTo>
                    <a:pt x="0" y="1086"/>
                    <a:pt x="52" y="2143"/>
                    <a:pt x="671" y="2917"/>
                  </a:cubicBezTo>
                  <a:cubicBezTo>
                    <a:pt x="1058" y="3381"/>
                    <a:pt x="2244" y="3819"/>
                    <a:pt x="2760" y="4180"/>
                  </a:cubicBezTo>
                  <a:cubicBezTo>
                    <a:pt x="3508" y="4671"/>
                    <a:pt x="3843" y="5573"/>
                    <a:pt x="4591" y="6115"/>
                  </a:cubicBezTo>
                  <a:cubicBezTo>
                    <a:pt x="5339" y="6656"/>
                    <a:pt x="6242" y="6992"/>
                    <a:pt x="7170" y="7095"/>
                  </a:cubicBezTo>
                  <a:cubicBezTo>
                    <a:pt x="7280" y="7107"/>
                    <a:pt x="7407" y="7114"/>
                    <a:pt x="7548" y="7114"/>
                  </a:cubicBezTo>
                  <a:cubicBezTo>
                    <a:pt x="8897" y="7114"/>
                    <a:pt x="11500" y="6502"/>
                    <a:pt x="11967" y="4284"/>
                  </a:cubicBezTo>
                  <a:lnTo>
                    <a:pt x="11967" y="4284"/>
                  </a:lnTo>
                  <a:cubicBezTo>
                    <a:pt x="10887" y="5534"/>
                    <a:pt x="9824" y="5966"/>
                    <a:pt x="8807" y="5966"/>
                  </a:cubicBezTo>
                  <a:cubicBezTo>
                    <a:pt x="8586" y="5966"/>
                    <a:pt x="8367" y="5945"/>
                    <a:pt x="8150" y="5908"/>
                  </a:cubicBezTo>
                  <a:cubicBezTo>
                    <a:pt x="5700" y="5444"/>
                    <a:pt x="4540" y="2762"/>
                    <a:pt x="2863" y="1215"/>
                  </a:cubicBezTo>
                  <a:cubicBezTo>
                    <a:pt x="2523" y="894"/>
                    <a:pt x="171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14;p74">
              <a:extLst>
                <a:ext uri="{FF2B5EF4-FFF2-40B4-BE49-F238E27FC236}">
                  <a16:creationId xmlns:a16="http://schemas.microsoft.com/office/drawing/2014/main" id="{77F339DB-6563-423A-9EEB-7710FE6ECFA3}"/>
                </a:ext>
              </a:extLst>
            </p:cNvPr>
            <p:cNvSpPr/>
            <p:nvPr/>
          </p:nvSpPr>
          <p:spPr>
            <a:xfrm>
              <a:off x="3397213" y="2231837"/>
              <a:ext cx="59319" cy="36579"/>
            </a:xfrm>
            <a:custGeom>
              <a:avLst/>
              <a:gdLst/>
              <a:ahLst/>
              <a:cxnLst/>
              <a:rect l="l" t="t" r="r" b="b"/>
              <a:pathLst>
                <a:path w="2606" h="1607" extrusionOk="0">
                  <a:moveTo>
                    <a:pt x="579" y="0"/>
                  </a:moveTo>
                  <a:cubicBezTo>
                    <a:pt x="300" y="0"/>
                    <a:pt x="73" y="153"/>
                    <a:pt x="1" y="416"/>
                  </a:cubicBezTo>
                  <a:cubicBezTo>
                    <a:pt x="1" y="416"/>
                    <a:pt x="1634" y="1604"/>
                    <a:pt x="1943" y="1604"/>
                  </a:cubicBezTo>
                  <a:cubicBezTo>
                    <a:pt x="1950" y="1604"/>
                    <a:pt x="1956" y="1603"/>
                    <a:pt x="1961" y="1602"/>
                  </a:cubicBezTo>
                  <a:cubicBezTo>
                    <a:pt x="1980" y="1605"/>
                    <a:pt x="1998" y="1606"/>
                    <a:pt x="2016" y="1606"/>
                  </a:cubicBezTo>
                  <a:cubicBezTo>
                    <a:pt x="2173" y="1606"/>
                    <a:pt x="2307" y="1511"/>
                    <a:pt x="2399" y="1396"/>
                  </a:cubicBezTo>
                  <a:cubicBezTo>
                    <a:pt x="2606" y="1190"/>
                    <a:pt x="2451" y="983"/>
                    <a:pt x="2116" y="700"/>
                  </a:cubicBezTo>
                  <a:cubicBezTo>
                    <a:pt x="1780" y="390"/>
                    <a:pt x="1161" y="3"/>
                    <a:pt x="646" y="3"/>
                  </a:cubicBezTo>
                  <a:cubicBezTo>
                    <a:pt x="623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15;p74">
              <a:extLst>
                <a:ext uri="{FF2B5EF4-FFF2-40B4-BE49-F238E27FC236}">
                  <a16:creationId xmlns:a16="http://schemas.microsoft.com/office/drawing/2014/main" id="{892CF764-3C42-4AD1-8092-BDDED3FC7836}"/>
                </a:ext>
              </a:extLst>
            </p:cNvPr>
            <p:cNvSpPr/>
            <p:nvPr/>
          </p:nvSpPr>
          <p:spPr>
            <a:xfrm>
              <a:off x="2211887" y="2725057"/>
              <a:ext cx="297073" cy="243058"/>
            </a:xfrm>
            <a:custGeom>
              <a:avLst/>
              <a:gdLst/>
              <a:ahLst/>
              <a:cxnLst/>
              <a:rect l="l" t="t" r="r" b="b"/>
              <a:pathLst>
                <a:path w="13051" h="10678" extrusionOk="0">
                  <a:moveTo>
                    <a:pt x="336" y="0"/>
                  </a:moveTo>
                  <a:lnTo>
                    <a:pt x="0" y="1599"/>
                  </a:lnTo>
                  <a:lnTo>
                    <a:pt x="12173" y="10059"/>
                  </a:lnTo>
                  <a:lnTo>
                    <a:pt x="13050" y="10678"/>
                  </a:lnTo>
                  <a:lnTo>
                    <a:pt x="13050" y="804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16;p74">
              <a:extLst>
                <a:ext uri="{FF2B5EF4-FFF2-40B4-BE49-F238E27FC236}">
                  <a16:creationId xmlns:a16="http://schemas.microsoft.com/office/drawing/2014/main" id="{B00E7EE0-7BDF-44C4-A6C8-2BD5ADECA399}"/>
                </a:ext>
              </a:extLst>
            </p:cNvPr>
            <p:cNvSpPr/>
            <p:nvPr/>
          </p:nvSpPr>
          <p:spPr>
            <a:xfrm>
              <a:off x="2240068" y="2780828"/>
              <a:ext cx="268893" cy="187290"/>
            </a:xfrm>
            <a:custGeom>
              <a:avLst/>
              <a:gdLst/>
              <a:ahLst/>
              <a:cxnLst/>
              <a:rect l="l" t="t" r="r" b="b"/>
              <a:pathLst>
                <a:path w="11813" h="8228" extrusionOk="0">
                  <a:moveTo>
                    <a:pt x="0" y="1"/>
                  </a:moveTo>
                  <a:lnTo>
                    <a:pt x="11812" y="8228"/>
                  </a:lnTo>
                  <a:lnTo>
                    <a:pt x="11039" y="67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17;p74">
              <a:extLst>
                <a:ext uri="{FF2B5EF4-FFF2-40B4-BE49-F238E27FC236}">
                  <a16:creationId xmlns:a16="http://schemas.microsoft.com/office/drawing/2014/main" id="{66757DE8-4D40-43DA-B2F7-9DB62603C722}"/>
                </a:ext>
              </a:extLst>
            </p:cNvPr>
            <p:cNvSpPr/>
            <p:nvPr/>
          </p:nvSpPr>
          <p:spPr>
            <a:xfrm>
              <a:off x="2219512" y="2344631"/>
              <a:ext cx="1137169" cy="563599"/>
            </a:xfrm>
            <a:custGeom>
              <a:avLst/>
              <a:gdLst/>
              <a:ahLst/>
              <a:cxnLst/>
              <a:rect l="l" t="t" r="r" b="b"/>
              <a:pathLst>
                <a:path w="49958" h="24760" extrusionOk="0">
                  <a:moveTo>
                    <a:pt x="38609" y="0"/>
                  </a:moveTo>
                  <a:lnTo>
                    <a:pt x="1" y="16712"/>
                  </a:lnTo>
                  <a:lnTo>
                    <a:pt x="12715" y="24759"/>
                  </a:lnTo>
                  <a:lnTo>
                    <a:pt x="49957" y="5107"/>
                  </a:lnTo>
                  <a:lnTo>
                    <a:pt x="3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18;p74">
              <a:extLst>
                <a:ext uri="{FF2B5EF4-FFF2-40B4-BE49-F238E27FC236}">
                  <a16:creationId xmlns:a16="http://schemas.microsoft.com/office/drawing/2014/main" id="{99651DB0-DE9A-4E18-81C5-10D97CF92629}"/>
                </a:ext>
              </a:extLst>
            </p:cNvPr>
            <p:cNvSpPr/>
            <p:nvPr/>
          </p:nvSpPr>
          <p:spPr>
            <a:xfrm>
              <a:off x="2508952" y="2460862"/>
              <a:ext cx="862995" cy="507240"/>
            </a:xfrm>
            <a:custGeom>
              <a:avLst/>
              <a:gdLst/>
              <a:ahLst/>
              <a:cxnLst/>
              <a:rect l="l" t="t" r="r" b="b"/>
              <a:pathLst>
                <a:path w="37913" h="22284" extrusionOk="0">
                  <a:moveTo>
                    <a:pt x="37242" y="1"/>
                  </a:moveTo>
                  <a:lnTo>
                    <a:pt x="0" y="19653"/>
                  </a:lnTo>
                  <a:lnTo>
                    <a:pt x="0" y="22284"/>
                  </a:lnTo>
                  <a:lnTo>
                    <a:pt x="37913" y="1058"/>
                  </a:lnTo>
                  <a:lnTo>
                    <a:pt x="37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19;p74">
              <a:extLst>
                <a:ext uri="{FF2B5EF4-FFF2-40B4-BE49-F238E27FC236}">
                  <a16:creationId xmlns:a16="http://schemas.microsoft.com/office/drawing/2014/main" id="{390B7C7E-1C77-4641-817B-F50A8A677DEA}"/>
                </a:ext>
              </a:extLst>
            </p:cNvPr>
            <p:cNvSpPr/>
            <p:nvPr/>
          </p:nvSpPr>
          <p:spPr>
            <a:xfrm>
              <a:off x="2274692" y="2363411"/>
              <a:ext cx="834246" cy="372212"/>
            </a:xfrm>
            <a:custGeom>
              <a:avLst/>
              <a:gdLst/>
              <a:ahLst/>
              <a:cxnLst/>
              <a:rect l="l" t="t" r="r" b="b"/>
              <a:pathLst>
                <a:path w="36650" h="16352" extrusionOk="0">
                  <a:moveTo>
                    <a:pt x="36108" y="0"/>
                  </a:moveTo>
                  <a:lnTo>
                    <a:pt x="1" y="15784"/>
                  </a:lnTo>
                  <a:lnTo>
                    <a:pt x="800" y="16352"/>
                  </a:lnTo>
                  <a:lnTo>
                    <a:pt x="36649" y="232"/>
                  </a:lnTo>
                  <a:lnTo>
                    <a:pt x="36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20;p74">
              <a:extLst>
                <a:ext uri="{FF2B5EF4-FFF2-40B4-BE49-F238E27FC236}">
                  <a16:creationId xmlns:a16="http://schemas.microsoft.com/office/drawing/2014/main" id="{6EFD810B-C549-4D5B-B06F-EF223F40A3A5}"/>
                </a:ext>
              </a:extLst>
            </p:cNvPr>
            <p:cNvSpPr/>
            <p:nvPr/>
          </p:nvSpPr>
          <p:spPr>
            <a:xfrm>
              <a:off x="3032630" y="2457334"/>
              <a:ext cx="88091" cy="48757"/>
            </a:xfrm>
            <a:custGeom>
              <a:avLst/>
              <a:gdLst/>
              <a:ahLst/>
              <a:cxnLst/>
              <a:rect l="l" t="t" r="r" b="b"/>
              <a:pathLst>
                <a:path w="3870" h="2142" extrusionOk="0">
                  <a:moveTo>
                    <a:pt x="2038" y="1"/>
                  </a:moveTo>
                  <a:lnTo>
                    <a:pt x="1" y="981"/>
                  </a:lnTo>
                  <a:lnTo>
                    <a:pt x="1858" y="2141"/>
                  </a:lnTo>
                  <a:lnTo>
                    <a:pt x="3869" y="1136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21;p74">
              <a:extLst>
                <a:ext uri="{FF2B5EF4-FFF2-40B4-BE49-F238E27FC236}">
                  <a16:creationId xmlns:a16="http://schemas.microsoft.com/office/drawing/2014/main" id="{77E01241-C401-4B6D-9C52-D8BDEF5DDB5A}"/>
                </a:ext>
              </a:extLst>
            </p:cNvPr>
            <p:cNvSpPr/>
            <p:nvPr/>
          </p:nvSpPr>
          <p:spPr>
            <a:xfrm>
              <a:off x="2990950" y="2432089"/>
              <a:ext cx="77506" cy="41132"/>
            </a:xfrm>
            <a:custGeom>
              <a:avLst/>
              <a:gdLst/>
              <a:ahLst/>
              <a:cxnLst/>
              <a:rect l="l" t="t" r="r" b="b"/>
              <a:pathLst>
                <a:path w="3405" h="1807" extrusionOk="0">
                  <a:moveTo>
                    <a:pt x="2064" y="1"/>
                  </a:moveTo>
                  <a:lnTo>
                    <a:pt x="1" y="955"/>
                  </a:lnTo>
                  <a:lnTo>
                    <a:pt x="1367" y="1806"/>
                  </a:lnTo>
                  <a:lnTo>
                    <a:pt x="3405" y="82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22;p74">
              <a:extLst>
                <a:ext uri="{FF2B5EF4-FFF2-40B4-BE49-F238E27FC236}">
                  <a16:creationId xmlns:a16="http://schemas.microsoft.com/office/drawing/2014/main" id="{A161A52D-2AC2-48B3-90B0-5C6BCFD21B19}"/>
                </a:ext>
              </a:extLst>
            </p:cNvPr>
            <p:cNvSpPr/>
            <p:nvPr/>
          </p:nvSpPr>
          <p:spPr>
            <a:xfrm>
              <a:off x="2645147" y="2595896"/>
              <a:ext cx="75185" cy="40540"/>
            </a:xfrm>
            <a:custGeom>
              <a:avLst/>
              <a:gdLst/>
              <a:ahLst/>
              <a:cxnLst/>
              <a:rect l="l" t="t" r="r" b="b"/>
              <a:pathLst>
                <a:path w="3303" h="1781" extrusionOk="0">
                  <a:moveTo>
                    <a:pt x="1780" y="0"/>
                  </a:moveTo>
                  <a:lnTo>
                    <a:pt x="1" y="826"/>
                  </a:lnTo>
                  <a:lnTo>
                    <a:pt x="1522" y="1780"/>
                  </a:lnTo>
                  <a:lnTo>
                    <a:pt x="3302" y="95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23;p74">
              <a:extLst>
                <a:ext uri="{FF2B5EF4-FFF2-40B4-BE49-F238E27FC236}">
                  <a16:creationId xmlns:a16="http://schemas.microsoft.com/office/drawing/2014/main" id="{C56BD42C-F379-4499-BEDB-E199A03735CC}"/>
                </a:ext>
              </a:extLst>
            </p:cNvPr>
            <p:cNvSpPr/>
            <p:nvPr/>
          </p:nvSpPr>
          <p:spPr>
            <a:xfrm>
              <a:off x="3087832" y="2431520"/>
              <a:ext cx="85724" cy="46982"/>
            </a:xfrm>
            <a:custGeom>
              <a:avLst/>
              <a:gdLst/>
              <a:ahLst/>
              <a:cxnLst/>
              <a:rect l="l" t="t" r="r" b="b"/>
              <a:pathLst>
                <a:path w="3766" h="2064" extrusionOk="0">
                  <a:moveTo>
                    <a:pt x="1986" y="0"/>
                  </a:moveTo>
                  <a:lnTo>
                    <a:pt x="0" y="929"/>
                  </a:lnTo>
                  <a:lnTo>
                    <a:pt x="1831" y="2063"/>
                  </a:lnTo>
                  <a:lnTo>
                    <a:pt x="3765" y="1109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424;p74">
              <a:extLst>
                <a:ext uri="{FF2B5EF4-FFF2-40B4-BE49-F238E27FC236}">
                  <a16:creationId xmlns:a16="http://schemas.microsoft.com/office/drawing/2014/main" id="{60F03E06-25F0-4302-A12F-603AD8444475}"/>
                </a:ext>
              </a:extLst>
            </p:cNvPr>
            <p:cNvSpPr/>
            <p:nvPr/>
          </p:nvSpPr>
          <p:spPr>
            <a:xfrm>
              <a:off x="3047313" y="2406275"/>
              <a:ext cx="75162" cy="39925"/>
            </a:xfrm>
            <a:custGeom>
              <a:avLst/>
              <a:gdLst/>
              <a:ahLst/>
              <a:cxnLst/>
              <a:rect l="l" t="t" r="r" b="b"/>
              <a:pathLst>
                <a:path w="3302" h="1754" extrusionOk="0">
                  <a:moveTo>
                    <a:pt x="1986" y="0"/>
                  </a:moveTo>
                  <a:lnTo>
                    <a:pt x="0" y="929"/>
                  </a:lnTo>
                  <a:lnTo>
                    <a:pt x="1316" y="1754"/>
                  </a:lnTo>
                  <a:lnTo>
                    <a:pt x="3302" y="825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25;p74">
              <a:extLst>
                <a:ext uri="{FF2B5EF4-FFF2-40B4-BE49-F238E27FC236}">
                  <a16:creationId xmlns:a16="http://schemas.microsoft.com/office/drawing/2014/main" id="{CF9DF4DD-CC99-431D-A4E2-C228E3FA6C9A}"/>
                </a:ext>
              </a:extLst>
            </p:cNvPr>
            <p:cNvSpPr/>
            <p:nvPr/>
          </p:nvSpPr>
          <p:spPr>
            <a:xfrm>
              <a:off x="2887626" y="2482579"/>
              <a:ext cx="72225" cy="39356"/>
            </a:xfrm>
            <a:custGeom>
              <a:avLst/>
              <a:gdLst/>
              <a:ahLst/>
              <a:cxnLst/>
              <a:rect l="l" t="t" r="r" b="b"/>
              <a:pathLst>
                <a:path w="3173" h="1729" extrusionOk="0">
                  <a:moveTo>
                    <a:pt x="1780" y="1"/>
                  </a:moveTo>
                  <a:lnTo>
                    <a:pt x="0" y="852"/>
                  </a:lnTo>
                  <a:lnTo>
                    <a:pt x="1419" y="1729"/>
                  </a:lnTo>
                  <a:lnTo>
                    <a:pt x="3173" y="878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26;p74">
              <a:extLst>
                <a:ext uri="{FF2B5EF4-FFF2-40B4-BE49-F238E27FC236}">
                  <a16:creationId xmlns:a16="http://schemas.microsoft.com/office/drawing/2014/main" id="{FF61F191-7D1B-4A36-826B-4ADFB07AEFC4}"/>
                </a:ext>
              </a:extLst>
            </p:cNvPr>
            <p:cNvSpPr/>
            <p:nvPr/>
          </p:nvSpPr>
          <p:spPr>
            <a:xfrm>
              <a:off x="2694476" y="2567123"/>
              <a:ext cx="86315" cy="45821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2296" y="1"/>
                  </a:moveTo>
                  <a:lnTo>
                    <a:pt x="0" y="1084"/>
                  </a:lnTo>
                  <a:lnTo>
                    <a:pt x="1522" y="2012"/>
                  </a:lnTo>
                  <a:lnTo>
                    <a:pt x="3791" y="929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27;p74">
              <a:extLst>
                <a:ext uri="{FF2B5EF4-FFF2-40B4-BE49-F238E27FC236}">
                  <a16:creationId xmlns:a16="http://schemas.microsoft.com/office/drawing/2014/main" id="{B3D03F17-7626-4787-A459-236990912167}"/>
                </a:ext>
              </a:extLst>
            </p:cNvPr>
            <p:cNvSpPr/>
            <p:nvPr/>
          </p:nvSpPr>
          <p:spPr>
            <a:xfrm>
              <a:off x="2756120" y="2533069"/>
              <a:ext cx="96877" cy="51102"/>
            </a:xfrm>
            <a:custGeom>
              <a:avLst/>
              <a:gdLst/>
              <a:ahLst/>
              <a:cxnLst/>
              <a:rect l="l" t="t" r="r" b="b"/>
              <a:pathLst>
                <a:path w="4256" h="2245" extrusionOk="0">
                  <a:moveTo>
                    <a:pt x="2786" y="1"/>
                  </a:moveTo>
                  <a:lnTo>
                    <a:pt x="0" y="1316"/>
                  </a:lnTo>
                  <a:lnTo>
                    <a:pt x="1470" y="2245"/>
                  </a:lnTo>
                  <a:lnTo>
                    <a:pt x="4256" y="90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28;p74">
              <a:extLst>
                <a:ext uri="{FF2B5EF4-FFF2-40B4-BE49-F238E27FC236}">
                  <a16:creationId xmlns:a16="http://schemas.microsoft.com/office/drawing/2014/main" id="{CA527842-66BD-4F68-8437-01A29D1FD994}"/>
                </a:ext>
              </a:extLst>
            </p:cNvPr>
            <p:cNvSpPr/>
            <p:nvPr/>
          </p:nvSpPr>
          <p:spPr>
            <a:xfrm>
              <a:off x="2829510" y="2506071"/>
              <a:ext cx="81035" cy="43454"/>
            </a:xfrm>
            <a:custGeom>
              <a:avLst/>
              <a:gdLst/>
              <a:ahLst/>
              <a:cxnLst/>
              <a:rect l="l" t="t" r="r" b="b"/>
              <a:pathLst>
                <a:path w="3560" h="1909" extrusionOk="0">
                  <a:moveTo>
                    <a:pt x="2141" y="0"/>
                  </a:moveTo>
                  <a:lnTo>
                    <a:pt x="0" y="1006"/>
                  </a:lnTo>
                  <a:lnTo>
                    <a:pt x="1444" y="1909"/>
                  </a:lnTo>
                  <a:lnTo>
                    <a:pt x="3559" y="87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29;p74">
              <a:extLst>
                <a:ext uri="{FF2B5EF4-FFF2-40B4-BE49-F238E27FC236}">
                  <a16:creationId xmlns:a16="http://schemas.microsoft.com/office/drawing/2014/main" id="{162D0E31-ADAE-444C-BEE7-77EBB6907FEA}"/>
                </a:ext>
              </a:extLst>
            </p:cNvPr>
            <p:cNvSpPr/>
            <p:nvPr/>
          </p:nvSpPr>
          <p:spPr>
            <a:xfrm>
              <a:off x="2937524" y="2457926"/>
              <a:ext cx="75162" cy="40540"/>
            </a:xfrm>
            <a:custGeom>
              <a:avLst/>
              <a:gdLst/>
              <a:ahLst/>
              <a:cxnLst/>
              <a:rect l="l" t="t" r="r" b="b"/>
              <a:pathLst>
                <a:path w="3302" h="1781" extrusionOk="0">
                  <a:moveTo>
                    <a:pt x="1935" y="1"/>
                  </a:moveTo>
                  <a:lnTo>
                    <a:pt x="1" y="903"/>
                  </a:lnTo>
                  <a:lnTo>
                    <a:pt x="1393" y="1780"/>
                  </a:lnTo>
                  <a:lnTo>
                    <a:pt x="3302" y="852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30;p74">
              <a:extLst>
                <a:ext uri="{FF2B5EF4-FFF2-40B4-BE49-F238E27FC236}">
                  <a16:creationId xmlns:a16="http://schemas.microsoft.com/office/drawing/2014/main" id="{45C97D5A-D239-47AA-AA1C-2C5695F1BFFD}"/>
                </a:ext>
              </a:extLst>
            </p:cNvPr>
            <p:cNvSpPr/>
            <p:nvPr/>
          </p:nvSpPr>
          <p:spPr>
            <a:xfrm>
              <a:off x="2691540" y="2624670"/>
              <a:ext cx="88068" cy="49326"/>
            </a:xfrm>
            <a:custGeom>
              <a:avLst/>
              <a:gdLst/>
              <a:ahLst/>
              <a:cxnLst/>
              <a:rect l="l" t="t" r="r" b="b"/>
              <a:pathLst>
                <a:path w="3869" h="2167" extrusionOk="0">
                  <a:moveTo>
                    <a:pt x="1780" y="0"/>
                  </a:moveTo>
                  <a:lnTo>
                    <a:pt x="0" y="851"/>
                  </a:lnTo>
                  <a:lnTo>
                    <a:pt x="2141" y="2167"/>
                  </a:lnTo>
                  <a:lnTo>
                    <a:pt x="3869" y="129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31;p74">
              <a:extLst>
                <a:ext uri="{FF2B5EF4-FFF2-40B4-BE49-F238E27FC236}">
                  <a16:creationId xmlns:a16="http://schemas.microsoft.com/office/drawing/2014/main" id="{A2B47B76-D7C8-4904-BC3D-DF4F93B0BFA4}"/>
                </a:ext>
              </a:extLst>
            </p:cNvPr>
            <p:cNvSpPr/>
            <p:nvPr/>
          </p:nvSpPr>
          <p:spPr>
            <a:xfrm>
              <a:off x="2631648" y="2648139"/>
              <a:ext cx="99836" cy="55791"/>
            </a:xfrm>
            <a:custGeom>
              <a:avLst/>
              <a:gdLst/>
              <a:ahLst/>
              <a:cxnLst/>
              <a:rect l="l" t="t" r="r" b="b"/>
              <a:pathLst>
                <a:path w="4386" h="2451" extrusionOk="0">
                  <a:moveTo>
                    <a:pt x="2244" y="1"/>
                  </a:moveTo>
                  <a:lnTo>
                    <a:pt x="1" y="1084"/>
                  </a:lnTo>
                  <a:lnTo>
                    <a:pt x="2193" y="2451"/>
                  </a:lnTo>
                  <a:lnTo>
                    <a:pt x="4385" y="1316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32;p74">
              <a:extLst>
                <a:ext uri="{FF2B5EF4-FFF2-40B4-BE49-F238E27FC236}">
                  <a16:creationId xmlns:a16="http://schemas.microsoft.com/office/drawing/2014/main" id="{DAA87561-B953-48F2-A6A8-C7D91C100471}"/>
                </a:ext>
              </a:extLst>
            </p:cNvPr>
            <p:cNvSpPr/>
            <p:nvPr/>
          </p:nvSpPr>
          <p:spPr>
            <a:xfrm>
              <a:off x="2512481" y="2702157"/>
              <a:ext cx="108623" cy="59911"/>
            </a:xfrm>
            <a:custGeom>
              <a:avLst/>
              <a:gdLst/>
              <a:ahLst/>
              <a:cxnLst/>
              <a:rect l="l" t="t" r="r" b="b"/>
              <a:pathLst>
                <a:path w="4772" h="2632" extrusionOk="0">
                  <a:moveTo>
                    <a:pt x="2553" y="1"/>
                  </a:moveTo>
                  <a:lnTo>
                    <a:pt x="0" y="1239"/>
                  </a:lnTo>
                  <a:lnTo>
                    <a:pt x="2270" y="2631"/>
                  </a:lnTo>
                  <a:lnTo>
                    <a:pt x="4771" y="1393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33;p74">
              <a:extLst>
                <a:ext uri="{FF2B5EF4-FFF2-40B4-BE49-F238E27FC236}">
                  <a16:creationId xmlns:a16="http://schemas.microsoft.com/office/drawing/2014/main" id="{EE3F7D5A-416C-4AC5-B793-78C080D5B64A}"/>
                </a:ext>
              </a:extLst>
            </p:cNvPr>
            <p:cNvSpPr/>
            <p:nvPr/>
          </p:nvSpPr>
          <p:spPr>
            <a:xfrm>
              <a:off x="2979796" y="2483763"/>
              <a:ext cx="86315" cy="48165"/>
            </a:xfrm>
            <a:custGeom>
              <a:avLst/>
              <a:gdLst/>
              <a:ahLst/>
              <a:cxnLst/>
              <a:rect l="l" t="t" r="r" b="b"/>
              <a:pathLst>
                <a:path w="3792" h="2116" extrusionOk="0">
                  <a:moveTo>
                    <a:pt x="1909" y="0"/>
                  </a:moveTo>
                  <a:lnTo>
                    <a:pt x="1" y="929"/>
                  </a:lnTo>
                  <a:lnTo>
                    <a:pt x="1909" y="2115"/>
                  </a:lnTo>
                  <a:lnTo>
                    <a:pt x="3792" y="118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34;p74">
              <a:extLst>
                <a:ext uri="{FF2B5EF4-FFF2-40B4-BE49-F238E27FC236}">
                  <a16:creationId xmlns:a16="http://schemas.microsoft.com/office/drawing/2014/main" id="{096D593C-FE86-4577-9539-604A6C611FDD}"/>
                </a:ext>
              </a:extLst>
            </p:cNvPr>
            <p:cNvSpPr/>
            <p:nvPr/>
          </p:nvSpPr>
          <p:spPr>
            <a:xfrm>
              <a:off x="2579406" y="2676912"/>
              <a:ext cx="93349" cy="52263"/>
            </a:xfrm>
            <a:custGeom>
              <a:avLst/>
              <a:gdLst/>
              <a:ahLst/>
              <a:cxnLst/>
              <a:rect l="l" t="t" r="r" b="b"/>
              <a:pathLst>
                <a:path w="4101" h="2296" extrusionOk="0">
                  <a:moveTo>
                    <a:pt x="1909" y="1"/>
                  </a:moveTo>
                  <a:lnTo>
                    <a:pt x="0" y="929"/>
                  </a:lnTo>
                  <a:lnTo>
                    <a:pt x="2218" y="2296"/>
                  </a:lnTo>
                  <a:lnTo>
                    <a:pt x="4101" y="1368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35;p74">
              <a:extLst>
                <a:ext uri="{FF2B5EF4-FFF2-40B4-BE49-F238E27FC236}">
                  <a16:creationId xmlns:a16="http://schemas.microsoft.com/office/drawing/2014/main" id="{43EE1607-CE50-46DD-AF33-259A4F75D859}"/>
                </a:ext>
              </a:extLst>
            </p:cNvPr>
            <p:cNvSpPr/>
            <p:nvPr/>
          </p:nvSpPr>
          <p:spPr>
            <a:xfrm>
              <a:off x="2930490" y="2509599"/>
              <a:ext cx="83971" cy="46390"/>
            </a:xfrm>
            <a:custGeom>
              <a:avLst/>
              <a:gdLst/>
              <a:ahLst/>
              <a:cxnLst/>
              <a:rect l="l" t="t" r="r" b="b"/>
              <a:pathLst>
                <a:path w="3689" h="2038" extrusionOk="0">
                  <a:moveTo>
                    <a:pt x="1780" y="0"/>
                  </a:moveTo>
                  <a:lnTo>
                    <a:pt x="0" y="826"/>
                  </a:lnTo>
                  <a:lnTo>
                    <a:pt x="1960" y="2038"/>
                  </a:lnTo>
                  <a:lnTo>
                    <a:pt x="3688" y="1187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36;p74">
              <a:extLst>
                <a:ext uri="{FF2B5EF4-FFF2-40B4-BE49-F238E27FC236}">
                  <a16:creationId xmlns:a16="http://schemas.microsoft.com/office/drawing/2014/main" id="{982C44F8-B732-44AB-B451-62F5C5EEE4A2}"/>
                </a:ext>
              </a:extLst>
            </p:cNvPr>
            <p:cNvSpPr/>
            <p:nvPr/>
          </p:nvSpPr>
          <p:spPr>
            <a:xfrm>
              <a:off x="2873535" y="2533069"/>
              <a:ext cx="92780" cy="51694"/>
            </a:xfrm>
            <a:custGeom>
              <a:avLst/>
              <a:gdLst/>
              <a:ahLst/>
              <a:cxnLst/>
              <a:rect l="l" t="t" r="r" b="b"/>
              <a:pathLst>
                <a:path w="4076" h="2271" extrusionOk="0">
                  <a:moveTo>
                    <a:pt x="2115" y="1"/>
                  </a:moveTo>
                  <a:lnTo>
                    <a:pt x="0" y="1032"/>
                  </a:lnTo>
                  <a:lnTo>
                    <a:pt x="1986" y="2270"/>
                  </a:lnTo>
                  <a:lnTo>
                    <a:pt x="4075" y="1213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37;p74">
              <a:extLst>
                <a:ext uri="{FF2B5EF4-FFF2-40B4-BE49-F238E27FC236}">
                  <a16:creationId xmlns:a16="http://schemas.microsoft.com/office/drawing/2014/main" id="{1225DC44-0DE8-4148-8EE0-D71AE557B4BA}"/>
                </a:ext>
              </a:extLst>
            </p:cNvPr>
            <p:cNvSpPr/>
            <p:nvPr/>
          </p:nvSpPr>
          <p:spPr>
            <a:xfrm>
              <a:off x="2740254" y="2595305"/>
              <a:ext cx="99244" cy="54630"/>
            </a:xfrm>
            <a:custGeom>
              <a:avLst/>
              <a:gdLst/>
              <a:ahLst/>
              <a:cxnLst/>
              <a:rect l="l" t="t" r="r" b="b"/>
              <a:pathLst>
                <a:path w="4360" h="2400" extrusionOk="0">
                  <a:moveTo>
                    <a:pt x="2296" y="1"/>
                  </a:moveTo>
                  <a:lnTo>
                    <a:pt x="1" y="1110"/>
                  </a:lnTo>
                  <a:lnTo>
                    <a:pt x="2116" y="2399"/>
                  </a:lnTo>
                  <a:lnTo>
                    <a:pt x="4360" y="126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38;p74">
              <a:extLst>
                <a:ext uri="{FF2B5EF4-FFF2-40B4-BE49-F238E27FC236}">
                  <a16:creationId xmlns:a16="http://schemas.microsoft.com/office/drawing/2014/main" id="{F5CC9ED3-2E5D-4DB8-9FBC-2AF001A0E7F6}"/>
                </a:ext>
              </a:extLst>
            </p:cNvPr>
            <p:cNvSpPr/>
            <p:nvPr/>
          </p:nvSpPr>
          <p:spPr>
            <a:xfrm>
              <a:off x="2801329" y="2560681"/>
              <a:ext cx="108623" cy="59296"/>
            </a:xfrm>
            <a:custGeom>
              <a:avLst/>
              <a:gdLst/>
              <a:ahLst/>
              <a:cxnLst/>
              <a:rect l="l" t="t" r="r" b="b"/>
              <a:pathLst>
                <a:path w="4772" h="2605" extrusionOk="0">
                  <a:moveTo>
                    <a:pt x="2760" y="0"/>
                  </a:moveTo>
                  <a:lnTo>
                    <a:pt x="0" y="1341"/>
                  </a:lnTo>
                  <a:lnTo>
                    <a:pt x="2038" y="2605"/>
                  </a:lnTo>
                  <a:lnTo>
                    <a:pt x="4771" y="123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39;p74">
              <a:extLst>
                <a:ext uri="{FF2B5EF4-FFF2-40B4-BE49-F238E27FC236}">
                  <a16:creationId xmlns:a16="http://schemas.microsoft.com/office/drawing/2014/main" id="{08AF5DDD-7001-4325-B19D-D39EF0B0FBF2}"/>
                </a:ext>
              </a:extLst>
            </p:cNvPr>
            <p:cNvSpPr/>
            <p:nvPr/>
          </p:nvSpPr>
          <p:spPr>
            <a:xfrm>
              <a:off x="3090746" y="2493164"/>
              <a:ext cx="83994" cy="46982"/>
            </a:xfrm>
            <a:custGeom>
              <a:avLst/>
              <a:gdLst/>
              <a:ahLst/>
              <a:cxnLst/>
              <a:rect l="l" t="t" r="r" b="b"/>
              <a:pathLst>
                <a:path w="3690" h="2064" extrusionOk="0">
                  <a:moveTo>
                    <a:pt x="2038" y="0"/>
                  </a:moveTo>
                  <a:lnTo>
                    <a:pt x="1" y="1006"/>
                  </a:lnTo>
                  <a:lnTo>
                    <a:pt x="1703" y="2063"/>
                  </a:lnTo>
                  <a:lnTo>
                    <a:pt x="3689" y="103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40;p74">
              <a:extLst>
                <a:ext uri="{FF2B5EF4-FFF2-40B4-BE49-F238E27FC236}">
                  <a16:creationId xmlns:a16="http://schemas.microsoft.com/office/drawing/2014/main" id="{084DCBA5-EBA1-4EC2-B61A-184A7094DDD2}"/>
                </a:ext>
              </a:extLst>
            </p:cNvPr>
            <p:cNvSpPr/>
            <p:nvPr/>
          </p:nvSpPr>
          <p:spPr>
            <a:xfrm>
              <a:off x="3199374" y="2448525"/>
              <a:ext cx="66353" cy="36443"/>
            </a:xfrm>
            <a:custGeom>
              <a:avLst/>
              <a:gdLst/>
              <a:ahLst/>
              <a:cxnLst/>
              <a:rect l="l" t="t" r="r" b="b"/>
              <a:pathLst>
                <a:path w="2915" h="1601" extrusionOk="0">
                  <a:moveTo>
                    <a:pt x="1238" y="1"/>
                  </a:moveTo>
                  <a:lnTo>
                    <a:pt x="0" y="620"/>
                  </a:lnTo>
                  <a:lnTo>
                    <a:pt x="1573" y="1600"/>
                  </a:lnTo>
                  <a:lnTo>
                    <a:pt x="2915" y="90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41;p74">
              <a:extLst>
                <a:ext uri="{FF2B5EF4-FFF2-40B4-BE49-F238E27FC236}">
                  <a16:creationId xmlns:a16="http://schemas.microsoft.com/office/drawing/2014/main" id="{7AB4EF88-A8F9-4983-8DE8-01D6A01B4DC8}"/>
                </a:ext>
              </a:extLst>
            </p:cNvPr>
            <p:cNvSpPr/>
            <p:nvPr/>
          </p:nvSpPr>
          <p:spPr>
            <a:xfrm>
              <a:off x="3145948" y="2466735"/>
              <a:ext cx="81035" cy="45229"/>
            </a:xfrm>
            <a:custGeom>
              <a:avLst/>
              <a:gdLst/>
              <a:ahLst/>
              <a:cxnLst/>
              <a:rect l="l" t="t" r="r" b="b"/>
              <a:pathLst>
                <a:path w="3560" h="1987" extrusionOk="0">
                  <a:moveTo>
                    <a:pt x="1960" y="0"/>
                  </a:moveTo>
                  <a:lnTo>
                    <a:pt x="0" y="981"/>
                  </a:lnTo>
                  <a:lnTo>
                    <a:pt x="1625" y="1986"/>
                  </a:lnTo>
                  <a:lnTo>
                    <a:pt x="3559" y="100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42;p74">
              <a:extLst>
                <a:ext uri="{FF2B5EF4-FFF2-40B4-BE49-F238E27FC236}">
                  <a16:creationId xmlns:a16="http://schemas.microsoft.com/office/drawing/2014/main" id="{86D4E8E2-FD26-4050-94E1-A52FECDAB1DB}"/>
                </a:ext>
              </a:extLst>
            </p:cNvPr>
            <p:cNvSpPr/>
            <p:nvPr/>
          </p:nvSpPr>
          <p:spPr>
            <a:xfrm>
              <a:off x="3039095" y="2520162"/>
              <a:ext cx="82218" cy="46390"/>
            </a:xfrm>
            <a:custGeom>
              <a:avLst/>
              <a:gdLst/>
              <a:ahLst/>
              <a:cxnLst/>
              <a:rect l="l" t="t" r="r" b="b"/>
              <a:pathLst>
                <a:path w="3612" h="2038" extrusionOk="0">
                  <a:moveTo>
                    <a:pt x="1909" y="0"/>
                  </a:moveTo>
                  <a:lnTo>
                    <a:pt x="0" y="955"/>
                  </a:lnTo>
                  <a:lnTo>
                    <a:pt x="1754" y="2038"/>
                  </a:lnTo>
                  <a:lnTo>
                    <a:pt x="3611" y="1084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43;p74">
              <a:extLst>
                <a:ext uri="{FF2B5EF4-FFF2-40B4-BE49-F238E27FC236}">
                  <a16:creationId xmlns:a16="http://schemas.microsoft.com/office/drawing/2014/main" id="{01E00C23-82B8-4CE9-B864-FDDB85ED2846}"/>
                </a:ext>
              </a:extLst>
            </p:cNvPr>
            <p:cNvSpPr/>
            <p:nvPr/>
          </p:nvSpPr>
          <p:spPr>
            <a:xfrm>
              <a:off x="3141828" y="2405683"/>
              <a:ext cx="87499" cy="46390"/>
            </a:xfrm>
            <a:custGeom>
              <a:avLst/>
              <a:gdLst/>
              <a:ahLst/>
              <a:cxnLst/>
              <a:rect l="l" t="t" r="r" b="b"/>
              <a:pathLst>
                <a:path w="3844" h="2038" extrusionOk="0">
                  <a:moveTo>
                    <a:pt x="1935" y="0"/>
                  </a:moveTo>
                  <a:lnTo>
                    <a:pt x="1" y="929"/>
                  </a:lnTo>
                  <a:lnTo>
                    <a:pt x="1780" y="2038"/>
                  </a:lnTo>
                  <a:lnTo>
                    <a:pt x="3844" y="100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44;p74">
              <a:extLst>
                <a:ext uri="{FF2B5EF4-FFF2-40B4-BE49-F238E27FC236}">
                  <a16:creationId xmlns:a16="http://schemas.microsoft.com/office/drawing/2014/main" id="{057BF7D9-4FA1-456E-91FE-120B73FE15BB}"/>
                </a:ext>
              </a:extLst>
            </p:cNvPr>
            <p:cNvSpPr/>
            <p:nvPr/>
          </p:nvSpPr>
          <p:spPr>
            <a:xfrm>
              <a:off x="2375671" y="2767921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580" y="0"/>
                  </a:moveTo>
                  <a:lnTo>
                    <a:pt x="1" y="1238"/>
                  </a:lnTo>
                  <a:lnTo>
                    <a:pt x="2374" y="2708"/>
                  </a:lnTo>
                  <a:lnTo>
                    <a:pt x="4927" y="1444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45;p74">
              <a:extLst>
                <a:ext uri="{FF2B5EF4-FFF2-40B4-BE49-F238E27FC236}">
                  <a16:creationId xmlns:a16="http://schemas.microsoft.com/office/drawing/2014/main" id="{CF2DEA45-351C-428B-AB01-48E701117822}"/>
                </a:ext>
              </a:extLst>
            </p:cNvPr>
            <p:cNvSpPr/>
            <p:nvPr/>
          </p:nvSpPr>
          <p:spPr>
            <a:xfrm>
              <a:off x="2444372" y="2808418"/>
              <a:ext cx="108623" cy="59319"/>
            </a:xfrm>
            <a:custGeom>
              <a:avLst/>
              <a:gdLst/>
              <a:ahLst/>
              <a:cxnLst/>
              <a:rect l="l" t="t" r="r" b="b"/>
              <a:pathLst>
                <a:path w="4772" h="2606" extrusionOk="0">
                  <a:moveTo>
                    <a:pt x="2451" y="1"/>
                  </a:moveTo>
                  <a:lnTo>
                    <a:pt x="0" y="1187"/>
                  </a:lnTo>
                  <a:lnTo>
                    <a:pt x="2502" y="2606"/>
                  </a:lnTo>
                  <a:lnTo>
                    <a:pt x="4772" y="141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433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46;p74">
              <a:extLst>
                <a:ext uri="{FF2B5EF4-FFF2-40B4-BE49-F238E27FC236}">
                  <a16:creationId xmlns:a16="http://schemas.microsoft.com/office/drawing/2014/main" id="{77A188BB-878E-468F-905F-170733373463}"/>
                </a:ext>
              </a:extLst>
            </p:cNvPr>
            <p:cNvSpPr/>
            <p:nvPr/>
          </p:nvSpPr>
          <p:spPr>
            <a:xfrm>
              <a:off x="2990358" y="2545999"/>
              <a:ext cx="80465" cy="45229"/>
            </a:xfrm>
            <a:custGeom>
              <a:avLst/>
              <a:gdLst/>
              <a:ahLst/>
              <a:cxnLst/>
              <a:rect l="l" t="t" r="r" b="b"/>
              <a:pathLst>
                <a:path w="3535" h="1987" extrusionOk="0">
                  <a:moveTo>
                    <a:pt x="1755" y="0"/>
                  </a:moveTo>
                  <a:lnTo>
                    <a:pt x="1" y="877"/>
                  </a:lnTo>
                  <a:lnTo>
                    <a:pt x="1806" y="1986"/>
                  </a:lnTo>
                  <a:lnTo>
                    <a:pt x="3534" y="108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47;p74">
              <a:extLst>
                <a:ext uri="{FF2B5EF4-FFF2-40B4-BE49-F238E27FC236}">
                  <a16:creationId xmlns:a16="http://schemas.microsoft.com/office/drawing/2014/main" id="{AFF8F6B8-0D8C-4517-9233-9103E757D322}"/>
                </a:ext>
              </a:extLst>
            </p:cNvPr>
            <p:cNvSpPr/>
            <p:nvPr/>
          </p:nvSpPr>
          <p:spPr>
            <a:xfrm>
              <a:off x="2326365" y="2736212"/>
              <a:ext cx="95716" cy="49918"/>
            </a:xfrm>
            <a:custGeom>
              <a:avLst/>
              <a:gdLst/>
              <a:ahLst/>
              <a:cxnLst/>
              <a:rect l="l" t="t" r="r" b="b"/>
              <a:pathLst>
                <a:path w="4205" h="2193" extrusionOk="0">
                  <a:moveTo>
                    <a:pt x="2528" y="0"/>
                  </a:moveTo>
                  <a:lnTo>
                    <a:pt x="0" y="1187"/>
                  </a:lnTo>
                  <a:lnTo>
                    <a:pt x="1832" y="2193"/>
                  </a:lnTo>
                  <a:lnTo>
                    <a:pt x="4204" y="1058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48;p74">
              <a:extLst>
                <a:ext uri="{FF2B5EF4-FFF2-40B4-BE49-F238E27FC236}">
                  <a16:creationId xmlns:a16="http://schemas.microsoft.com/office/drawing/2014/main" id="{CAB9292A-F298-4F7D-B934-4BA59758E5BE}"/>
                </a:ext>
              </a:extLst>
            </p:cNvPr>
            <p:cNvSpPr/>
            <p:nvPr/>
          </p:nvSpPr>
          <p:spPr>
            <a:xfrm>
              <a:off x="3101923" y="2383967"/>
              <a:ext cx="73978" cy="36420"/>
            </a:xfrm>
            <a:custGeom>
              <a:avLst/>
              <a:gdLst/>
              <a:ahLst/>
              <a:cxnLst/>
              <a:rect l="l" t="t" r="r" b="b"/>
              <a:pathLst>
                <a:path w="3250" h="1600" extrusionOk="0">
                  <a:moveTo>
                    <a:pt x="1702" y="0"/>
                  </a:moveTo>
                  <a:lnTo>
                    <a:pt x="0" y="800"/>
                  </a:lnTo>
                  <a:lnTo>
                    <a:pt x="1315" y="1599"/>
                  </a:lnTo>
                  <a:lnTo>
                    <a:pt x="3250" y="67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49;p74">
              <a:extLst>
                <a:ext uri="{FF2B5EF4-FFF2-40B4-BE49-F238E27FC236}">
                  <a16:creationId xmlns:a16="http://schemas.microsoft.com/office/drawing/2014/main" id="{B6A23895-3DF4-48FC-8B34-81686DCD615E}"/>
                </a:ext>
              </a:extLst>
            </p:cNvPr>
            <p:cNvSpPr/>
            <p:nvPr/>
          </p:nvSpPr>
          <p:spPr>
            <a:xfrm>
              <a:off x="2393290" y="2703910"/>
              <a:ext cx="98061" cy="51694"/>
            </a:xfrm>
            <a:custGeom>
              <a:avLst/>
              <a:gdLst/>
              <a:ahLst/>
              <a:cxnLst/>
              <a:rect l="l" t="t" r="r" b="b"/>
              <a:pathLst>
                <a:path w="4308" h="2271" extrusionOk="0">
                  <a:moveTo>
                    <a:pt x="2657" y="1"/>
                  </a:moveTo>
                  <a:lnTo>
                    <a:pt x="1" y="1239"/>
                  </a:lnTo>
                  <a:lnTo>
                    <a:pt x="1677" y="2271"/>
                  </a:lnTo>
                  <a:lnTo>
                    <a:pt x="4308" y="100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50;p74">
              <a:extLst>
                <a:ext uri="{FF2B5EF4-FFF2-40B4-BE49-F238E27FC236}">
                  <a16:creationId xmlns:a16="http://schemas.microsoft.com/office/drawing/2014/main" id="{23425999-E4D5-40AE-B890-C23A8EE20A9D}"/>
                </a:ext>
              </a:extLst>
            </p:cNvPr>
            <p:cNvSpPr/>
            <p:nvPr/>
          </p:nvSpPr>
          <p:spPr>
            <a:xfrm>
              <a:off x="2463152" y="2672223"/>
              <a:ext cx="95124" cy="50510"/>
            </a:xfrm>
            <a:custGeom>
              <a:avLst/>
              <a:gdLst/>
              <a:ahLst/>
              <a:cxnLst/>
              <a:rect l="l" t="t" r="r" b="b"/>
              <a:pathLst>
                <a:path w="4179" h="2219" extrusionOk="0">
                  <a:moveTo>
                    <a:pt x="2580" y="0"/>
                  </a:moveTo>
                  <a:lnTo>
                    <a:pt x="1" y="1187"/>
                  </a:lnTo>
                  <a:lnTo>
                    <a:pt x="1651" y="2218"/>
                  </a:lnTo>
                  <a:lnTo>
                    <a:pt x="4179" y="1006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451;p74">
              <a:extLst>
                <a:ext uri="{FF2B5EF4-FFF2-40B4-BE49-F238E27FC236}">
                  <a16:creationId xmlns:a16="http://schemas.microsoft.com/office/drawing/2014/main" id="{B41190EA-67AB-4466-8864-DD4FA0695DE4}"/>
                </a:ext>
              </a:extLst>
            </p:cNvPr>
            <p:cNvSpPr/>
            <p:nvPr/>
          </p:nvSpPr>
          <p:spPr>
            <a:xfrm>
              <a:off x="2443780" y="2734459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631" y="0"/>
                  </a:moveTo>
                  <a:lnTo>
                    <a:pt x="1" y="1264"/>
                  </a:lnTo>
                  <a:lnTo>
                    <a:pt x="2322" y="2708"/>
                  </a:lnTo>
                  <a:lnTo>
                    <a:pt x="4927" y="141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452;p74">
              <a:extLst>
                <a:ext uri="{FF2B5EF4-FFF2-40B4-BE49-F238E27FC236}">
                  <a16:creationId xmlns:a16="http://schemas.microsoft.com/office/drawing/2014/main" id="{6988ED53-CBA2-4A93-9F3A-3AD7BA526EDF}"/>
                </a:ext>
              </a:extLst>
            </p:cNvPr>
            <p:cNvSpPr/>
            <p:nvPr/>
          </p:nvSpPr>
          <p:spPr>
            <a:xfrm>
              <a:off x="2584095" y="2618797"/>
              <a:ext cx="86907" cy="46390"/>
            </a:xfrm>
            <a:custGeom>
              <a:avLst/>
              <a:gdLst/>
              <a:ahLst/>
              <a:cxnLst/>
              <a:rect l="l" t="t" r="r" b="b"/>
              <a:pathLst>
                <a:path w="3818" h="2038" extrusionOk="0">
                  <a:moveTo>
                    <a:pt x="2270" y="0"/>
                  </a:moveTo>
                  <a:lnTo>
                    <a:pt x="1" y="1058"/>
                  </a:lnTo>
                  <a:lnTo>
                    <a:pt x="1574" y="2038"/>
                  </a:lnTo>
                  <a:lnTo>
                    <a:pt x="3818" y="98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53;p74">
              <a:extLst>
                <a:ext uri="{FF2B5EF4-FFF2-40B4-BE49-F238E27FC236}">
                  <a16:creationId xmlns:a16="http://schemas.microsoft.com/office/drawing/2014/main" id="{2FB8426C-E36E-45FE-A0FF-A38333D131AE}"/>
                </a:ext>
              </a:extLst>
            </p:cNvPr>
            <p:cNvSpPr/>
            <p:nvPr/>
          </p:nvSpPr>
          <p:spPr>
            <a:xfrm>
              <a:off x="2531261" y="2647570"/>
              <a:ext cx="79851" cy="42862"/>
            </a:xfrm>
            <a:custGeom>
              <a:avLst/>
              <a:gdLst/>
              <a:ahLst/>
              <a:cxnLst/>
              <a:rect l="l" t="t" r="r" b="b"/>
              <a:pathLst>
                <a:path w="3508" h="1883" extrusionOk="0">
                  <a:moveTo>
                    <a:pt x="1909" y="0"/>
                  </a:moveTo>
                  <a:lnTo>
                    <a:pt x="0" y="877"/>
                  </a:lnTo>
                  <a:lnTo>
                    <a:pt x="1599" y="1883"/>
                  </a:lnTo>
                  <a:lnTo>
                    <a:pt x="3508" y="9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54;p74">
              <a:extLst>
                <a:ext uri="{FF2B5EF4-FFF2-40B4-BE49-F238E27FC236}">
                  <a16:creationId xmlns:a16="http://schemas.microsoft.com/office/drawing/2014/main" id="{2164196E-44F0-434D-9DED-ABB8BD2AD0C0}"/>
                </a:ext>
              </a:extLst>
            </p:cNvPr>
            <p:cNvSpPr/>
            <p:nvPr/>
          </p:nvSpPr>
          <p:spPr>
            <a:xfrm>
              <a:off x="2508952" y="2774364"/>
              <a:ext cx="110398" cy="62255"/>
            </a:xfrm>
            <a:custGeom>
              <a:avLst/>
              <a:gdLst/>
              <a:ahLst/>
              <a:cxnLst/>
              <a:rect l="l" t="t" r="r" b="b"/>
              <a:pathLst>
                <a:path w="4850" h="2735" extrusionOk="0">
                  <a:moveTo>
                    <a:pt x="2605" y="1"/>
                  </a:moveTo>
                  <a:lnTo>
                    <a:pt x="0" y="1290"/>
                  </a:lnTo>
                  <a:lnTo>
                    <a:pt x="2296" y="2735"/>
                  </a:lnTo>
                  <a:lnTo>
                    <a:pt x="4849" y="1394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55;p74">
              <a:extLst>
                <a:ext uri="{FF2B5EF4-FFF2-40B4-BE49-F238E27FC236}">
                  <a16:creationId xmlns:a16="http://schemas.microsoft.com/office/drawing/2014/main" id="{989818C3-D97E-415C-A5F5-FD412EC6D568}"/>
                </a:ext>
              </a:extLst>
            </p:cNvPr>
            <p:cNvSpPr/>
            <p:nvPr/>
          </p:nvSpPr>
          <p:spPr>
            <a:xfrm>
              <a:off x="2933426" y="2570060"/>
              <a:ext cx="89844" cy="50510"/>
            </a:xfrm>
            <a:custGeom>
              <a:avLst/>
              <a:gdLst/>
              <a:ahLst/>
              <a:cxnLst/>
              <a:rect l="l" t="t" r="r" b="b"/>
              <a:pathLst>
                <a:path w="3947" h="2219" extrusionOk="0">
                  <a:moveTo>
                    <a:pt x="2115" y="1"/>
                  </a:moveTo>
                  <a:lnTo>
                    <a:pt x="0" y="1058"/>
                  </a:lnTo>
                  <a:lnTo>
                    <a:pt x="1857" y="2219"/>
                  </a:lnTo>
                  <a:lnTo>
                    <a:pt x="3946" y="1135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56;p74">
              <a:extLst>
                <a:ext uri="{FF2B5EF4-FFF2-40B4-BE49-F238E27FC236}">
                  <a16:creationId xmlns:a16="http://schemas.microsoft.com/office/drawing/2014/main" id="{406D65EE-2E7E-48ED-845D-11FB6EF7A614}"/>
                </a:ext>
              </a:extLst>
            </p:cNvPr>
            <p:cNvSpPr/>
            <p:nvPr/>
          </p:nvSpPr>
          <p:spPr>
            <a:xfrm>
              <a:off x="2643395" y="2598241"/>
              <a:ext cx="324070" cy="170263"/>
            </a:xfrm>
            <a:custGeom>
              <a:avLst/>
              <a:gdLst/>
              <a:ahLst/>
              <a:cxnLst/>
              <a:rect l="l" t="t" r="r" b="b"/>
              <a:pathLst>
                <a:path w="14237" h="7480" extrusionOk="0">
                  <a:moveTo>
                    <a:pt x="12380" y="1"/>
                  </a:moveTo>
                  <a:lnTo>
                    <a:pt x="0" y="6113"/>
                  </a:lnTo>
                  <a:lnTo>
                    <a:pt x="2167" y="7480"/>
                  </a:lnTo>
                  <a:lnTo>
                    <a:pt x="14237" y="1161"/>
                  </a:lnTo>
                  <a:lnTo>
                    <a:pt x="12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57;p74">
              <a:extLst>
                <a:ext uri="{FF2B5EF4-FFF2-40B4-BE49-F238E27FC236}">
                  <a16:creationId xmlns:a16="http://schemas.microsoft.com/office/drawing/2014/main" id="{9544234C-453D-4998-AB09-54FFC43141C6}"/>
                </a:ext>
              </a:extLst>
            </p:cNvPr>
            <p:cNvSpPr/>
            <p:nvPr/>
          </p:nvSpPr>
          <p:spPr>
            <a:xfrm>
              <a:off x="2577061" y="2742085"/>
              <a:ext cx="106847" cy="59911"/>
            </a:xfrm>
            <a:custGeom>
              <a:avLst/>
              <a:gdLst/>
              <a:ahLst/>
              <a:cxnLst/>
              <a:rect l="l" t="t" r="r" b="b"/>
              <a:pathLst>
                <a:path w="4694" h="2632" extrusionOk="0">
                  <a:moveTo>
                    <a:pt x="2528" y="0"/>
                  </a:moveTo>
                  <a:lnTo>
                    <a:pt x="0" y="1238"/>
                  </a:lnTo>
                  <a:lnTo>
                    <a:pt x="2244" y="2631"/>
                  </a:lnTo>
                  <a:lnTo>
                    <a:pt x="4694" y="1341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58;p74">
              <a:extLst>
                <a:ext uri="{FF2B5EF4-FFF2-40B4-BE49-F238E27FC236}">
                  <a16:creationId xmlns:a16="http://schemas.microsoft.com/office/drawing/2014/main" id="{DC01A0F6-8190-450B-A163-33F2106765F5}"/>
                </a:ext>
              </a:extLst>
            </p:cNvPr>
            <p:cNvSpPr/>
            <p:nvPr/>
          </p:nvSpPr>
          <p:spPr>
            <a:xfrm>
              <a:off x="2512481" y="2472609"/>
              <a:ext cx="769646" cy="402737"/>
            </a:xfrm>
            <a:custGeom>
              <a:avLst/>
              <a:gdLst/>
              <a:ahLst/>
              <a:cxnLst/>
              <a:rect l="l" t="t" r="r" b="b"/>
              <a:pathLst>
                <a:path w="33812" h="17693" fill="none" extrusionOk="0">
                  <a:moveTo>
                    <a:pt x="0" y="17693"/>
                  </a:moveTo>
                  <a:lnTo>
                    <a:pt x="33812" y="0"/>
                  </a:lnTo>
                </a:path>
              </a:pathLst>
            </a:custGeom>
            <a:noFill/>
            <a:ln w="38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59;p74">
              <a:extLst>
                <a:ext uri="{FF2B5EF4-FFF2-40B4-BE49-F238E27FC236}">
                  <a16:creationId xmlns:a16="http://schemas.microsoft.com/office/drawing/2014/main" id="{71D04E31-0AAA-43BF-ACBF-04B9132EF7D6}"/>
                </a:ext>
              </a:extLst>
            </p:cNvPr>
            <p:cNvSpPr/>
            <p:nvPr/>
          </p:nvSpPr>
          <p:spPr>
            <a:xfrm>
              <a:off x="2348673" y="2197259"/>
              <a:ext cx="404512" cy="203155"/>
            </a:xfrm>
            <a:custGeom>
              <a:avLst/>
              <a:gdLst/>
              <a:ahLst/>
              <a:cxnLst/>
              <a:rect l="l" t="t" r="r" b="b"/>
              <a:pathLst>
                <a:path w="17771" h="8925" extrusionOk="0">
                  <a:moveTo>
                    <a:pt x="13334" y="1"/>
                  </a:moveTo>
                  <a:lnTo>
                    <a:pt x="1" y="5803"/>
                  </a:lnTo>
                  <a:lnTo>
                    <a:pt x="3637" y="8924"/>
                  </a:lnTo>
                  <a:lnTo>
                    <a:pt x="17770" y="2167"/>
                  </a:lnTo>
                  <a:lnTo>
                    <a:pt x="1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60;p74">
              <a:extLst>
                <a:ext uri="{FF2B5EF4-FFF2-40B4-BE49-F238E27FC236}">
                  <a16:creationId xmlns:a16="http://schemas.microsoft.com/office/drawing/2014/main" id="{470967D9-CF5C-4D1F-BC52-5BF54D5989D2}"/>
                </a:ext>
              </a:extLst>
            </p:cNvPr>
            <p:cNvSpPr/>
            <p:nvPr/>
          </p:nvSpPr>
          <p:spPr>
            <a:xfrm>
              <a:off x="2348673" y="2246565"/>
              <a:ext cx="411546" cy="167942"/>
            </a:xfrm>
            <a:custGeom>
              <a:avLst/>
              <a:gdLst/>
              <a:ahLst/>
              <a:cxnLst/>
              <a:rect l="l" t="t" r="r" b="b"/>
              <a:pathLst>
                <a:path w="18080" h="7378" extrusionOk="0">
                  <a:moveTo>
                    <a:pt x="17770" y="1"/>
                  </a:moveTo>
                  <a:lnTo>
                    <a:pt x="3637" y="6758"/>
                  </a:lnTo>
                  <a:lnTo>
                    <a:pt x="1" y="3637"/>
                  </a:lnTo>
                  <a:lnTo>
                    <a:pt x="1" y="3637"/>
                  </a:lnTo>
                  <a:lnTo>
                    <a:pt x="26" y="4514"/>
                  </a:lnTo>
                  <a:lnTo>
                    <a:pt x="3714" y="7377"/>
                  </a:lnTo>
                  <a:lnTo>
                    <a:pt x="18080" y="697"/>
                  </a:lnTo>
                  <a:lnTo>
                    <a:pt x="17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61;p74">
              <a:extLst>
                <a:ext uri="{FF2B5EF4-FFF2-40B4-BE49-F238E27FC236}">
                  <a16:creationId xmlns:a16="http://schemas.microsoft.com/office/drawing/2014/main" id="{A445698A-6E1A-48F0-A072-53D4B501D336}"/>
                </a:ext>
              </a:extLst>
            </p:cNvPr>
            <p:cNvSpPr/>
            <p:nvPr/>
          </p:nvSpPr>
          <p:spPr>
            <a:xfrm>
              <a:off x="2348673" y="2197259"/>
              <a:ext cx="403921" cy="203724"/>
            </a:xfrm>
            <a:custGeom>
              <a:avLst/>
              <a:gdLst/>
              <a:ahLst/>
              <a:cxnLst/>
              <a:rect l="l" t="t" r="r" b="b"/>
              <a:pathLst>
                <a:path w="17745" h="8950" extrusionOk="0">
                  <a:moveTo>
                    <a:pt x="13309" y="1"/>
                  </a:moveTo>
                  <a:lnTo>
                    <a:pt x="1" y="5829"/>
                  </a:lnTo>
                  <a:lnTo>
                    <a:pt x="3611" y="8950"/>
                  </a:lnTo>
                  <a:lnTo>
                    <a:pt x="3818" y="8821"/>
                  </a:lnTo>
                  <a:cubicBezTo>
                    <a:pt x="3792" y="8769"/>
                    <a:pt x="3792" y="8744"/>
                    <a:pt x="3818" y="8692"/>
                  </a:cubicBezTo>
                  <a:cubicBezTo>
                    <a:pt x="4359" y="7557"/>
                    <a:pt x="2631" y="6990"/>
                    <a:pt x="3044" y="5855"/>
                  </a:cubicBezTo>
                  <a:cubicBezTo>
                    <a:pt x="3328" y="5107"/>
                    <a:pt x="4952" y="3921"/>
                    <a:pt x="5674" y="3560"/>
                  </a:cubicBezTo>
                  <a:cubicBezTo>
                    <a:pt x="6474" y="3147"/>
                    <a:pt x="7377" y="2992"/>
                    <a:pt x="8202" y="2631"/>
                  </a:cubicBezTo>
                  <a:cubicBezTo>
                    <a:pt x="9311" y="2167"/>
                    <a:pt x="10394" y="1600"/>
                    <a:pt x="11581" y="1342"/>
                  </a:cubicBezTo>
                  <a:cubicBezTo>
                    <a:pt x="12082" y="1221"/>
                    <a:pt x="12575" y="1169"/>
                    <a:pt x="13062" y="1169"/>
                  </a:cubicBezTo>
                  <a:cubicBezTo>
                    <a:pt x="14653" y="1169"/>
                    <a:pt x="16178" y="1719"/>
                    <a:pt x="17719" y="2193"/>
                  </a:cubicBezTo>
                  <a:lnTo>
                    <a:pt x="17745" y="2193"/>
                  </a:lnTo>
                  <a:lnTo>
                    <a:pt x="1330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62;p74">
              <a:extLst>
                <a:ext uri="{FF2B5EF4-FFF2-40B4-BE49-F238E27FC236}">
                  <a16:creationId xmlns:a16="http://schemas.microsoft.com/office/drawing/2014/main" id="{3FDCA7D6-E6AF-4DEF-B875-BFB022D8A1A9}"/>
                </a:ext>
              </a:extLst>
            </p:cNvPr>
            <p:cNvSpPr/>
            <p:nvPr/>
          </p:nvSpPr>
          <p:spPr>
            <a:xfrm>
              <a:off x="3491751" y="1983554"/>
              <a:ext cx="430917" cy="98061"/>
            </a:xfrm>
            <a:custGeom>
              <a:avLst/>
              <a:gdLst/>
              <a:ahLst/>
              <a:cxnLst/>
              <a:rect l="l" t="t" r="r" b="b"/>
              <a:pathLst>
                <a:path w="18931" h="4308" extrusionOk="0">
                  <a:moveTo>
                    <a:pt x="17125" y="1"/>
                  </a:moveTo>
                  <a:lnTo>
                    <a:pt x="825" y="826"/>
                  </a:lnTo>
                  <a:lnTo>
                    <a:pt x="0" y="4308"/>
                  </a:lnTo>
                  <a:lnTo>
                    <a:pt x="18930" y="3431"/>
                  </a:lnTo>
                  <a:lnTo>
                    <a:pt x="17125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63;p74">
              <a:extLst>
                <a:ext uri="{FF2B5EF4-FFF2-40B4-BE49-F238E27FC236}">
                  <a16:creationId xmlns:a16="http://schemas.microsoft.com/office/drawing/2014/main" id="{3D202BE8-2249-49C3-B816-82C9150BC964}"/>
                </a:ext>
              </a:extLst>
            </p:cNvPr>
            <p:cNvSpPr/>
            <p:nvPr/>
          </p:nvSpPr>
          <p:spPr>
            <a:xfrm>
              <a:off x="3491751" y="2061633"/>
              <a:ext cx="431509" cy="37604"/>
            </a:xfrm>
            <a:custGeom>
              <a:avLst/>
              <a:gdLst/>
              <a:ahLst/>
              <a:cxnLst/>
              <a:rect l="l" t="t" r="r" b="b"/>
              <a:pathLst>
                <a:path w="18957" h="1652" extrusionOk="0">
                  <a:moveTo>
                    <a:pt x="18930" y="1"/>
                  </a:moveTo>
                  <a:lnTo>
                    <a:pt x="0" y="878"/>
                  </a:lnTo>
                  <a:lnTo>
                    <a:pt x="0" y="1651"/>
                  </a:lnTo>
                  <a:lnTo>
                    <a:pt x="18956" y="671"/>
                  </a:lnTo>
                  <a:lnTo>
                    <a:pt x="18930" y="1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64;p74">
              <a:extLst>
                <a:ext uri="{FF2B5EF4-FFF2-40B4-BE49-F238E27FC236}">
                  <a16:creationId xmlns:a16="http://schemas.microsoft.com/office/drawing/2014/main" id="{38787071-83D0-45E1-9197-5A9909935DBA}"/>
                </a:ext>
              </a:extLst>
            </p:cNvPr>
            <p:cNvSpPr/>
            <p:nvPr/>
          </p:nvSpPr>
          <p:spPr>
            <a:xfrm>
              <a:off x="3491751" y="1990019"/>
              <a:ext cx="258901" cy="91596"/>
            </a:xfrm>
            <a:custGeom>
              <a:avLst/>
              <a:gdLst/>
              <a:ahLst/>
              <a:cxnLst/>
              <a:rect l="l" t="t" r="r" b="b"/>
              <a:pathLst>
                <a:path w="11374" h="4024" extrusionOk="0">
                  <a:moveTo>
                    <a:pt x="11374" y="0"/>
                  </a:moveTo>
                  <a:lnTo>
                    <a:pt x="825" y="542"/>
                  </a:lnTo>
                  <a:lnTo>
                    <a:pt x="0" y="4024"/>
                  </a:lnTo>
                  <a:lnTo>
                    <a:pt x="26" y="4024"/>
                  </a:lnTo>
                  <a:cubicBezTo>
                    <a:pt x="387" y="2889"/>
                    <a:pt x="1006" y="1857"/>
                    <a:pt x="2218" y="1522"/>
                  </a:cubicBezTo>
                  <a:cubicBezTo>
                    <a:pt x="3482" y="1161"/>
                    <a:pt x="4823" y="1342"/>
                    <a:pt x="6087" y="1032"/>
                  </a:cubicBezTo>
                  <a:cubicBezTo>
                    <a:pt x="7015" y="826"/>
                    <a:pt x="7892" y="465"/>
                    <a:pt x="8820" y="284"/>
                  </a:cubicBezTo>
                  <a:cubicBezTo>
                    <a:pt x="9672" y="129"/>
                    <a:pt x="10548" y="233"/>
                    <a:pt x="11374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65;p74">
              <a:extLst>
                <a:ext uri="{FF2B5EF4-FFF2-40B4-BE49-F238E27FC236}">
                  <a16:creationId xmlns:a16="http://schemas.microsoft.com/office/drawing/2014/main" id="{F2BA08A7-1C39-4578-9347-9631375531C4}"/>
                </a:ext>
              </a:extLst>
            </p:cNvPr>
            <p:cNvSpPr/>
            <p:nvPr/>
          </p:nvSpPr>
          <p:spPr>
            <a:xfrm>
              <a:off x="1762168" y="1055958"/>
              <a:ext cx="2622422" cy="318197"/>
            </a:xfrm>
            <a:custGeom>
              <a:avLst/>
              <a:gdLst/>
              <a:ahLst/>
              <a:cxnLst/>
              <a:rect l="l" t="t" r="r" b="b"/>
              <a:pathLst>
                <a:path w="115208" h="13979" extrusionOk="0">
                  <a:moveTo>
                    <a:pt x="113144" y="0"/>
                  </a:moveTo>
                  <a:lnTo>
                    <a:pt x="55966" y="980"/>
                  </a:lnTo>
                  <a:lnTo>
                    <a:pt x="1" y="11580"/>
                  </a:lnTo>
                  <a:lnTo>
                    <a:pt x="1832" y="13979"/>
                  </a:lnTo>
                  <a:lnTo>
                    <a:pt x="55992" y="1857"/>
                  </a:lnTo>
                  <a:lnTo>
                    <a:pt x="115208" y="619"/>
                  </a:lnTo>
                  <a:lnTo>
                    <a:pt x="11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66;p74">
              <a:extLst>
                <a:ext uri="{FF2B5EF4-FFF2-40B4-BE49-F238E27FC236}">
                  <a16:creationId xmlns:a16="http://schemas.microsoft.com/office/drawing/2014/main" id="{4B00614D-6C59-4203-A830-B1F9D6283111}"/>
                </a:ext>
              </a:extLst>
            </p:cNvPr>
            <p:cNvSpPr/>
            <p:nvPr/>
          </p:nvSpPr>
          <p:spPr>
            <a:xfrm>
              <a:off x="1334757" y="2800200"/>
              <a:ext cx="466745" cy="325253"/>
            </a:xfrm>
            <a:custGeom>
              <a:avLst/>
              <a:gdLst/>
              <a:ahLst/>
              <a:cxnLst/>
              <a:rect l="l" t="t" r="r" b="b"/>
              <a:pathLst>
                <a:path w="20505" h="14289" extrusionOk="0">
                  <a:moveTo>
                    <a:pt x="12948" y="1"/>
                  </a:moveTo>
                  <a:lnTo>
                    <a:pt x="1" y="11426"/>
                  </a:lnTo>
                  <a:lnTo>
                    <a:pt x="6474" y="14289"/>
                  </a:lnTo>
                  <a:lnTo>
                    <a:pt x="20505" y="955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67;p74">
              <a:extLst>
                <a:ext uri="{FF2B5EF4-FFF2-40B4-BE49-F238E27FC236}">
                  <a16:creationId xmlns:a16="http://schemas.microsoft.com/office/drawing/2014/main" id="{5F6DCFAD-FC44-46EF-BB06-64D210C037F6}"/>
                </a:ext>
              </a:extLst>
            </p:cNvPr>
            <p:cNvSpPr/>
            <p:nvPr/>
          </p:nvSpPr>
          <p:spPr>
            <a:xfrm>
              <a:off x="1334757" y="2821917"/>
              <a:ext cx="467337" cy="341119"/>
            </a:xfrm>
            <a:custGeom>
              <a:avLst/>
              <a:gdLst/>
              <a:ahLst/>
              <a:cxnLst/>
              <a:rect l="l" t="t" r="r" b="b"/>
              <a:pathLst>
                <a:path w="20531" h="14986" extrusionOk="0">
                  <a:moveTo>
                    <a:pt x="20505" y="1"/>
                  </a:moveTo>
                  <a:lnTo>
                    <a:pt x="6474" y="13335"/>
                  </a:lnTo>
                  <a:lnTo>
                    <a:pt x="1" y="10472"/>
                  </a:lnTo>
                  <a:lnTo>
                    <a:pt x="27" y="11555"/>
                  </a:lnTo>
                  <a:lnTo>
                    <a:pt x="6629" y="14985"/>
                  </a:lnTo>
                  <a:lnTo>
                    <a:pt x="20530" y="1007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68;p74">
              <a:extLst>
                <a:ext uri="{FF2B5EF4-FFF2-40B4-BE49-F238E27FC236}">
                  <a16:creationId xmlns:a16="http://schemas.microsoft.com/office/drawing/2014/main" id="{116495CF-E70D-4204-BE36-537251D795E5}"/>
                </a:ext>
              </a:extLst>
            </p:cNvPr>
            <p:cNvSpPr/>
            <p:nvPr/>
          </p:nvSpPr>
          <p:spPr>
            <a:xfrm>
              <a:off x="1334757" y="2800200"/>
              <a:ext cx="419786" cy="323501"/>
            </a:xfrm>
            <a:custGeom>
              <a:avLst/>
              <a:gdLst/>
              <a:ahLst/>
              <a:cxnLst/>
              <a:rect l="l" t="t" r="r" b="b"/>
              <a:pathLst>
                <a:path w="18442" h="14212" extrusionOk="0">
                  <a:moveTo>
                    <a:pt x="12948" y="1"/>
                  </a:moveTo>
                  <a:lnTo>
                    <a:pt x="1" y="11426"/>
                  </a:lnTo>
                  <a:lnTo>
                    <a:pt x="6345" y="14211"/>
                  </a:lnTo>
                  <a:cubicBezTo>
                    <a:pt x="6345" y="14186"/>
                    <a:pt x="6371" y="14160"/>
                    <a:pt x="6397" y="14160"/>
                  </a:cubicBezTo>
                  <a:cubicBezTo>
                    <a:pt x="7480" y="13102"/>
                    <a:pt x="6629" y="11065"/>
                    <a:pt x="6191" y="9827"/>
                  </a:cubicBezTo>
                  <a:cubicBezTo>
                    <a:pt x="5984" y="9182"/>
                    <a:pt x="5520" y="8305"/>
                    <a:pt x="5804" y="7635"/>
                  </a:cubicBezTo>
                  <a:cubicBezTo>
                    <a:pt x="6139" y="6706"/>
                    <a:pt x="7068" y="6010"/>
                    <a:pt x="7790" y="5391"/>
                  </a:cubicBezTo>
                  <a:cubicBezTo>
                    <a:pt x="8950" y="4385"/>
                    <a:pt x="10240" y="3508"/>
                    <a:pt x="11607" y="2786"/>
                  </a:cubicBezTo>
                  <a:cubicBezTo>
                    <a:pt x="13567" y="1780"/>
                    <a:pt x="15656" y="1368"/>
                    <a:pt x="17797" y="852"/>
                  </a:cubicBezTo>
                  <a:lnTo>
                    <a:pt x="18441" y="69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69;p74">
              <a:extLst>
                <a:ext uri="{FF2B5EF4-FFF2-40B4-BE49-F238E27FC236}">
                  <a16:creationId xmlns:a16="http://schemas.microsoft.com/office/drawing/2014/main" id="{C2FFEEAC-BA38-4EF9-A756-05DBAC1E9669}"/>
                </a:ext>
              </a:extLst>
            </p:cNvPr>
            <p:cNvSpPr/>
            <p:nvPr/>
          </p:nvSpPr>
          <p:spPr>
            <a:xfrm>
              <a:off x="1355313" y="2489044"/>
              <a:ext cx="252459" cy="554221"/>
            </a:xfrm>
            <a:custGeom>
              <a:avLst/>
              <a:gdLst/>
              <a:ahLst/>
              <a:cxnLst/>
              <a:rect l="l" t="t" r="r" b="b"/>
              <a:pathLst>
                <a:path w="11091" h="24348" extrusionOk="0">
                  <a:moveTo>
                    <a:pt x="8202" y="1"/>
                  </a:moveTo>
                  <a:lnTo>
                    <a:pt x="1" y="4050"/>
                  </a:lnTo>
                  <a:lnTo>
                    <a:pt x="5649" y="24347"/>
                  </a:lnTo>
                  <a:lnTo>
                    <a:pt x="11091" y="17487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70;p74">
              <a:extLst>
                <a:ext uri="{FF2B5EF4-FFF2-40B4-BE49-F238E27FC236}">
                  <a16:creationId xmlns:a16="http://schemas.microsoft.com/office/drawing/2014/main" id="{7527F750-08AC-4E4A-B028-03148DD3C6EB}"/>
                </a:ext>
              </a:extLst>
            </p:cNvPr>
            <p:cNvSpPr/>
            <p:nvPr/>
          </p:nvSpPr>
          <p:spPr>
            <a:xfrm>
              <a:off x="2429689" y="1985899"/>
              <a:ext cx="181417" cy="344647"/>
            </a:xfrm>
            <a:custGeom>
              <a:avLst/>
              <a:gdLst/>
              <a:ahLst/>
              <a:cxnLst/>
              <a:rect l="l" t="t" r="r" b="b"/>
              <a:pathLst>
                <a:path w="7970" h="15141" extrusionOk="0">
                  <a:moveTo>
                    <a:pt x="7815" y="1"/>
                  </a:moveTo>
                  <a:lnTo>
                    <a:pt x="1" y="1858"/>
                  </a:lnTo>
                  <a:lnTo>
                    <a:pt x="929" y="15140"/>
                  </a:lnTo>
                  <a:lnTo>
                    <a:pt x="7970" y="11194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71;p74">
              <a:extLst>
                <a:ext uri="{FF2B5EF4-FFF2-40B4-BE49-F238E27FC236}">
                  <a16:creationId xmlns:a16="http://schemas.microsoft.com/office/drawing/2014/main" id="{00711006-22AB-4D57-A248-CB1A4B6404E0}"/>
                </a:ext>
              </a:extLst>
            </p:cNvPr>
            <p:cNvSpPr/>
            <p:nvPr/>
          </p:nvSpPr>
          <p:spPr>
            <a:xfrm>
              <a:off x="3620320" y="1817402"/>
              <a:ext cx="143836" cy="203155"/>
            </a:xfrm>
            <a:custGeom>
              <a:avLst/>
              <a:gdLst/>
              <a:ahLst/>
              <a:cxnLst/>
              <a:rect l="l" t="t" r="r" b="b"/>
              <a:pathLst>
                <a:path w="6319" h="8925" extrusionOk="0">
                  <a:moveTo>
                    <a:pt x="6319" y="1"/>
                  </a:moveTo>
                  <a:lnTo>
                    <a:pt x="0" y="336"/>
                  </a:lnTo>
                  <a:lnTo>
                    <a:pt x="387" y="8925"/>
                  </a:lnTo>
                  <a:lnTo>
                    <a:pt x="6319" y="8925"/>
                  </a:lnTo>
                  <a:lnTo>
                    <a:pt x="631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72;p74">
              <a:extLst>
                <a:ext uri="{FF2B5EF4-FFF2-40B4-BE49-F238E27FC236}">
                  <a16:creationId xmlns:a16="http://schemas.microsoft.com/office/drawing/2014/main" id="{A14ACD79-EDAB-4234-82F6-575CCFBFE84E}"/>
                </a:ext>
              </a:extLst>
            </p:cNvPr>
            <p:cNvSpPr/>
            <p:nvPr/>
          </p:nvSpPr>
          <p:spPr>
            <a:xfrm>
              <a:off x="3036751" y="1070048"/>
              <a:ext cx="1347904" cy="843032"/>
            </a:xfrm>
            <a:custGeom>
              <a:avLst/>
              <a:gdLst/>
              <a:ahLst/>
              <a:cxnLst/>
              <a:rect l="l" t="t" r="r" b="b"/>
              <a:pathLst>
                <a:path w="59216" h="37036" extrusionOk="0">
                  <a:moveTo>
                    <a:pt x="59216" y="0"/>
                  </a:moveTo>
                  <a:lnTo>
                    <a:pt x="0" y="1238"/>
                  </a:lnTo>
                  <a:lnTo>
                    <a:pt x="0" y="37036"/>
                  </a:lnTo>
                  <a:lnTo>
                    <a:pt x="55063" y="33631"/>
                  </a:lnTo>
                  <a:lnTo>
                    <a:pt x="5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73;p74">
              <a:extLst>
                <a:ext uri="{FF2B5EF4-FFF2-40B4-BE49-F238E27FC236}">
                  <a16:creationId xmlns:a16="http://schemas.microsoft.com/office/drawing/2014/main" id="{A0A58AF7-6D29-4D32-B319-FCDE6CEB065C}"/>
                </a:ext>
              </a:extLst>
            </p:cNvPr>
            <p:cNvSpPr/>
            <p:nvPr/>
          </p:nvSpPr>
          <p:spPr>
            <a:xfrm>
              <a:off x="3083120" y="1120538"/>
              <a:ext cx="1255762" cy="760268"/>
            </a:xfrm>
            <a:custGeom>
              <a:avLst/>
              <a:gdLst/>
              <a:ahLst/>
              <a:cxnLst/>
              <a:rect l="l" t="t" r="r" b="b"/>
              <a:pathLst>
                <a:path w="55168" h="33400" extrusionOk="0">
                  <a:moveTo>
                    <a:pt x="55167" y="0"/>
                  </a:moveTo>
                  <a:lnTo>
                    <a:pt x="1" y="1006"/>
                  </a:lnTo>
                  <a:lnTo>
                    <a:pt x="1" y="33399"/>
                  </a:lnTo>
                  <a:lnTo>
                    <a:pt x="51092" y="29789"/>
                  </a:lnTo>
                  <a:lnTo>
                    <a:pt x="5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74;p74">
              <a:extLst>
                <a:ext uri="{FF2B5EF4-FFF2-40B4-BE49-F238E27FC236}">
                  <a16:creationId xmlns:a16="http://schemas.microsoft.com/office/drawing/2014/main" id="{9D02E0AE-ADB0-4702-9C04-4CD9A1D6AB0E}"/>
                </a:ext>
              </a:extLst>
            </p:cNvPr>
            <p:cNvSpPr/>
            <p:nvPr/>
          </p:nvSpPr>
          <p:spPr>
            <a:xfrm>
              <a:off x="1799751" y="1098230"/>
              <a:ext cx="1236960" cy="1318563"/>
            </a:xfrm>
            <a:custGeom>
              <a:avLst/>
              <a:gdLst/>
              <a:ahLst/>
              <a:cxnLst/>
              <a:rect l="l" t="t" r="r" b="b"/>
              <a:pathLst>
                <a:path w="54342" h="57927" extrusionOk="0">
                  <a:moveTo>
                    <a:pt x="54341" y="0"/>
                  </a:moveTo>
                  <a:lnTo>
                    <a:pt x="0" y="10059"/>
                  </a:lnTo>
                  <a:lnTo>
                    <a:pt x="3843" y="57926"/>
                  </a:lnTo>
                  <a:lnTo>
                    <a:pt x="54341" y="35798"/>
                  </a:lnTo>
                  <a:lnTo>
                    <a:pt x="5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75;p74">
              <a:extLst>
                <a:ext uri="{FF2B5EF4-FFF2-40B4-BE49-F238E27FC236}">
                  <a16:creationId xmlns:a16="http://schemas.microsoft.com/office/drawing/2014/main" id="{2C386F69-663E-45E7-B8D8-FF8C2433A6EF}"/>
                </a:ext>
              </a:extLst>
            </p:cNvPr>
            <p:cNvSpPr/>
            <p:nvPr/>
          </p:nvSpPr>
          <p:spPr>
            <a:xfrm>
              <a:off x="657857" y="1327187"/>
              <a:ext cx="1229312" cy="1919721"/>
            </a:xfrm>
            <a:custGeom>
              <a:avLst/>
              <a:gdLst/>
              <a:ahLst/>
              <a:cxnLst/>
              <a:rect l="l" t="t" r="r" b="b"/>
              <a:pathLst>
                <a:path w="54006" h="84337" extrusionOk="0">
                  <a:moveTo>
                    <a:pt x="50163" y="1"/>
                  </a:moveTo>
                  <a:lnTo>
                    <a:pt x="0" y="28628"/>
                  </a:lnTo>
                  <a:lnTo>
                    <a:pt x="10162" y="84336"/>
                  </a:lnTo>
                  <a:lnTo>
                    <a:pt x="54006" y="47868"/>
                  </a:lnTo>
                  <a:lnTo>
                    <a:pt x="5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76;p74">
              <a:extLst>
                <a:ext uri="{FF2B5EF4-FFF2-40B4-BE49-F238E27FC236}">
                  <a16:creationId xmlns:a16="http://schemas.microsoft.com/office/drawing/2014/main" id="{03855894-5724-42A5-8E96-EE44032DA12E}"/>
                </a:ext>
              </a:extLst>
            </p:cNvPr>
            <p:cNvSpPr/>
            <p:nvPr/>
          </p:nvSpPr>
          <p:spPr>
            <a:xfrm>
              <a:off x="560975" y="1978865"/>
              <a:ext cx="328190" cy="1268076"/>
            </a:xfrm>
            <a:custGeom>
              <a:avLst/>
              <a:gdLst/>
              <a:ahLst/>
              <a:cxnLst/>
              <a:rect l="l" t="t" r="r" b="b"/>
              <a:pathLst>
                <a:path w="14418" h="55709" extrusionOk="0">
                  <a:moveTo>
                    <a:pt x="4256" y="0"/>
                  </a:moveTo>
                  <a:lnTo>
                    <a:pt x="1" y="1625"/>
                  </a:lnTo>
                  <a:lnTo>
                    <a:pt x="11710" y="55193"/>
                  </a:lnTo>
                  <a:lnTo>
                    <a:pt x="14418" y="55708"/>
                  </a:lnTo>
                  <a:lnTo>
                    <a:pt x="14418" y="55708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77;p74">
              <a:extLst>
                <a:ext uri="{FF2B5EF4-FFF2-40B4-BE49-F238E27FC236}">
                  <a16:creationId xmlns:a16="http://schemas.microsoft.com/office/drawing/2014/main" id="{07D2CF93-6AC1-435D-8F3C-8072DD74F86C}"/>
                </a:ext>
              </a:extLst>
            </p:cNvPr>
            <p:cNvSpPr/>
            <p:nvPr/>
          </p:nvSpPr>
          <p:spPr>
            <a:xfrm>
              <a:off x="560975" y="1319561"/>
              <a:ext cx="1238735" cy="696282"/>
            </a:xfrm>
            <a:custGeom>
              <a:avLst/>
              <a:gdLst/>
              <a:ahLst/>
              <a:cxnLst/>
              <a:rect l="l" t="t" r="r" b="b"/>
              <a:pathLst>
                <a:path w="54420" h="30589" extrusionOk="0">
                  <a:moveTo>
                    <a:pt x="52769" y="0"/>
                  </a:moveTo>
                  <a:lnTo>
                    <a:pt x="1" y="30588"/>
                  </a:lnTo>
                  <a:lnTo>
                    <a:pt x="1" y="30588"/>
                  </a:lnTo>
                  <a:lnTo>
                    <a:pt x="4256" y="28963"/>
                  </a:lnTo>
                  <a:lnTo>
                    <a:pt x="54419" y="336"/>
                  </a:lnTo>
                  <a:lnTo>
                    <a:pt x="52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78;p74">
              <a:extLst>
                <a:ext uri="{FF2B5EF4-FFF2-40B4-BE49-F238E27FC236}">
                  <a16:creationId xmlns:a16="http://schemas.microsoft.com/office/drawing/2014/main" id="{0AD86A50-1B20-4DF9-8131-DA53345C1C3E}"/>
                </a:ext>
              </a:extLst>
            </p:cNvPr>
            <p:cNvSpPr/>
            <p:nvPr/>
          </p:nvSpPr>
          <p:spPr>
            <a:xfrm>
              <a:off x="4108782" y="1162218"/>
              <a:ext cx="126241" cy="621143"/>
            </a:xfrm>
            <a:custGeom>
              <a:avLst/>
              <a:gdLst/>
              <a:ahLst/>
              <a:cxnLst/>
              <a:rect l="l" t="t" r="r" b="b"/>
              <a:pathLst>
                <a:path w="5546" h="27288" extrusionOk="0">
                  <a:moveTo>
                    <a:pt x="4127" y="0"/>
                  </a:moveTo>
                  <a:lnTo>
                    <a:pt x="0" y="27287"/>
                  </a:lnTo>
                  <a:lnTo>
                    <a:pt x="1883" y="27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79;p74">
              <a:extLst>
                <a:ext uri="{FF2B5EF4-FFF2-40B4-BE49-F238E27FC236}">
                  <a16:creationId xmlns:a16="http://schemas.microsoft.com/office/drawing/2014/main" id="{346C7E1F-4620-413E-9439-87B639D620AC}"/>
                </a:ext>
              </a:extLst>
            </p:cNvPr>
            <p:cNvSpPr/>
            <p:nvPr/>
          </p:nvSpPr>
          <p:spPr>
            <a:xfrm>
              <a:off x="4061798" y="1240890"/>
              <a:ext cx="99244" cy="363403"/>
            </a:xfrm>
            <a:custGeom>
              <a:avLst/>
              <a:gdLst/>
              <a:ahLst/>
              <a:cxnLst/>
              <a:rect l="l" t="t" r="r" b="b"/>
              <a:pathLst>
                <a:path w="4360" h="15965" extrusionOk="0">
                  <a:moveTo>
                    <a:pt x="4359" y="0"/>
                  </a:moveTo>
                  <a:lnTo>
                    <a:pt x="2993" y="78"/>
                  </a:lnTo>
                  <a:lnTo>
                    <a:pt x="1" y="15965"/>
                  </a:lnTo>
                  <a:lnTo>
                    <a:pt x="1" y="15965"/>
                  </a:lnTo>
                  <a:lnTo>
                    <a:pt x="1832" y="15836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80;p74">
              <a:extLst>
                <a:ext uri="{FF2B5EF4-FFF2-40B4-BE49-F238E27FC236}">
                  <a16:creationId xmlns:a16="http://schemas.microsoft.com/office/drawing/2014/main" id="{47367E83-5A08-42B6-B6E6-097B849E214C}"/>
                </a:ext>
              </a:extLst>
            </p:cNvPr>
            <p:cNvSpPr/>
            <p:nvPr/>
          </p:nvSpPr>
          <p:spPr>
            <a:xfrm>
              <a:off x="3219338" y="1279042"/>
              <a:ext cx="42862" cy="315283"/>
            </a:xfrm>
            <a:custGeom>
              <a:avLst/>
              <a:gdLst/>
              <a:ahLst/>
              <a:cxnLst/>
              <a:rect l="l" t="t" r="r" b="b"/>
              <a:pathLst>
                <a:path w="1883" h="13851" extrusionOk="0">
                  <a:moveTo>
                    <a:pt x="0" y="1"/>
                  </a:moveTo>
                  <a:lnTo>
                    <a:pt x="671" y="13850"/>
                  </a:lnTo>
                  <a:lnTo>
                    <a:pt x="1883" y="13850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81;p74">
              <a:extLst>
                <a:ext uri="{FF2B5EF4-FFF2-40B4-BE49-F238E27FC236}">
                  <a16:creationId xmlns:a16="http://schemas.microsoft.com/office/drawing/2014/main" id="{0747BBCA-E254-40AB-A86E-A8B8FD8BBEE1}"/>
                </a:ext>
              </a:extLst>
            </p:cNvPr>
            <p:cNvSpPr/>
            <p:nvPr/>
          </p:nvSpPr>
          <p:spPr>
            <a:xfrm>
              <a:off x="3135955" y="1279042"/>
              <a:ext cx="59911" cy="504895"/>
            </a:xfrm>
            <a:custGeom>
              <a:avLst/>
              <a:gdLst/>
              <a:ahLst/>
              <a:cxnLst/>
              <a:rect l="l" t="t" r="r" b="b"/>
              <a:pathLst>
                <a:path w="2632" h="22181" extrusionOk="0">
                  <a:moveTo>
                    <a:pt x="1" y="1"/>
                  </a:moveTo>
                  <a:lnTo>
                    <a:pt x="1136" y="22181"/>
                  </a:lnTo>
                  <a:lnTo>
                    <a:pt x="2632" y="22181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82;p74">
              <a:extLst>
                <a:ext uri="{FF2B5EF4-FFF2-40B4-BE49-F238E27FC236}">
                  <a16:creationId xmlns:a16="http://schemas.microsoft.com/office/drawing/2014/main" id="{0B4BA350-62E9-4B1B-89D4-164D5CFF4513}"/>
                </a:ext>
              </a:extLst>
            </p:cNvPr>
            <p:cNvSpPr/>
            <p:nvPr/>
          </p:nvSpPr>
          <p:spPr>
            <a:xfrm>
              <a:off x="3508772" y="1287101"/>
              <a:ext cx="510783" cy="218046"/>
            </a:xfrm>
            <a:custGeom>
              <a:avLst/>
              <a:gdLst/>
              <a:ahLst/>
              <a:cxnLst/>
              <a:rect l="l" t="t" r="r" b="b"/>
              <a:pathLst>
                <a:path w="17281" h="7377" extrusionOk="0">
                  <a:moveTo>
                    <a:pt x="0" y="0"/>
                  </a:moveTo>
                  <a:lnTo>
                    <a:pt x="207" y="7377"/>
                  </a:lnTo>
                  <a:lnTo>
                    <a:pt x="16661" y="7377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83;p74">
              <a:extLst>
                <a:ext uri="{FF2B5EF4-FFF2-40B4-BE49-F238E27FC236}">
                  <a16:creationId xmlns:a16="http://schemas.microsoft.com/office/drawing/2014/main" id="{0E192B3E-78EF-4F50-8EF4-42FFC8648DFC}"/>
                </a:ext>
              </a:extLst>
            </p:cNvPr>
            <p:cNvSpPr/>
            <p:nvPr/>
          </p:nvSpPr>
          <p:spPr>
            <a:xfrm>
              <a:off x="3334101" y="1565524"/>
              <a:ext cx="379256" cy="179617"/>
            </a:xfrm>
            <a:custGeom>
              <a:avLst/>
              <a:gdLst/>
              <a:ahLst/>
              <a:cxnLst/>
              <a:rect l="l" t="t" r="r" b="b"/>
              <a:pathLst>
                <a:path w="14598" h="6913" extrusionOk="0">
                  <a:moveTo>
                    <a:pt x="14598" y="0"/>
                  </a:moveTo>
                  <a:lnTo>
                    <a:pt x="0" y="258"/>
                  </a:lnTo>
                  <a:lnTo>
                    <a:pt x="0" y="6912"/>
                  </a:lnTo>
                  <a:lnTo>
                    <a:pt x="14598" y="6732"/>
                  </a:lnTo>
                  <a:lnTo>
                    <a:pt x="14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84;p74">
              <a:extLst>
                <a:ext uri="{FF2B5EF4-FFF2-40B4-BE49-F238E27FC236}">
                  <a16:creationId xmlns:a16="http://schemas.microsoft.com/office/drawing/2014/main" id="{9E3AA725-D0EC-4CBB-9CBB-8F38130FEF90}"/>
                </a:ext>
              </a:extLst>
            </p:cNvPr>
            <p:cNvSpPr/>
            <p:nvPr/>
          </p:nvSpPr>
          <p:spPr>
            <a:xfrm>
              <a:off x="1870204" y="1173373"/>
              <a:ext cx="1124240" cy="1135985"/>
            </a:xfrm>
            <a:custGeom>
              <a:avLst/>
              <a:gdLst/>
              <a:ahLst/>
              <a:cxnLst/>
              <a:rect l="l" t="t" r="r" b="b"/>
              <a:pathLst>
                <a:path w="49390" h="49906" extrusionOk="0">
                  <a:moveTo>
                    <a:pt x="48873" y="0"/>
                  </a:moveTo>
                  <a:lnTo>
                    <a:pt x="0" y="9749"/>
                  </a:lnTo>
                  <a:lnTo>
                    <a:pt x="3611" y="49906"/>
                  </a:lnTo>
                  <a:lnTo>
                    <a:pt x="49389" y="3115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85;p74">
              <a:extLst>
                <a:ext uri="{FF2B5EF4-FFF2-40B4-BE49-F238E27FC236}">
                  <a16:creationId xmlns:a16="http://schemas.microsoft.com/office/drawing/2014/main" id="{08FE9C66-F392-4B76-AE9F-F2DF933B8D10}"/>
                </a:ext>
              </a:extLst>
            </p:cNvPr>
            <p:cNvSpPr/>
            <p:nvPr/>
          </p:nvSpPr>
          <p:spPr>
            <a:xfrm>
              <a:off x="1960599" y="1240298"/>
              <a:ext cx="978082" cy="963400"/>
            </a:xfrm>
            <a:custGeom>
              <a:avLst/>
              <a:gdLst/>
              <a:ahLst/>
              <a:cxnLst/>
              <a:rect l="l" t="t" r="r" b="b"/>
              <a:pathLst>
                <a:path w="42969" h="42324" extrusionOk="0">
                  <a:moveTo>
                    <a:pt x="42298" y="1"/>
                  </a:moveTo>
                  <a:lnTo>
                    <a:pt x="1" y="9517"/>
                  </a:lnTo>
                  <a:lnTo>
                    <a:pt x="2993" y="42323"/>
                  </a:lnTo>
                  <a:lnTo>
                    <a:pt x="42968" y="26152"/>
                  </a:lnTo>
                  <a:lnTo>
                    <a:pt x="42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86;p74">
              <a:extLst>
                <a:ext uri="{FF2B5EF4-FFF2-40B4-BE49-F238E27FC236}">
                  <a16:creationId xmlns:a16="http://schemas.microsoft.com/office/drawing/2014/main" id="{8CB36214-5804-4ADD-A221-597C85D1779D}"/>
                </a:ext>
              </a:extLst>
            </p:cNvPr>
            <p:cNvSpPr/>
            <p:nvPr/>
          </p:nvSpPr>
          <p:spPr>
            <a:xfrm>
              <a:off x="2335766" y="1380021"/>
              <a:ext cx="110967" cy="214309"/>
            </a:xfrm>
            <a:custGeom>
              <a:avLst/>
              <a:gdLst/>
              <a:ahLst/>
              <a:cxnLst/>
              <a:rect l="l" t="t" r="r" b="b"/>
              <a:pathLst>
                <a:path w="4875" h="9415" extrusionOk="0">
                  <a:moveTo>
                    <a:pt x="4178" y="1"/>
                  </a:moveTo>
                  <a:lnTo>
                    <a:pt x="0" y="903"/>
                  </a:lnTo>
                  <a:lnTo>
                    <a:pt x="774" y="9414"/>
                  </a:lnTo>
                  <a:lnTo>
                    <a:pt x="4875" y="8202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487;p74">
              <a:extLst>
                <a:ext uri="{FF2B5EF4-FFF2-40B4-BE49-F238E27FC236}">
                  <a16:creationId xmlns:a16="http://schemas.microsoft.com/office/drawing/2014/main" id="{B6DC0F67-4C2B-4FB7-988E-7B13FAFD2E7E}"/>
                </a:ext>
              </a:extLst>
            </p:cNvPr>
            <p:cNvSpPr/>
            <p:nvPr/>
          </p:nvSpPr>
          <p:spPr>
            <a:xfrm>
              <a:off x="2355138" y="1584917"/>
              <a:ext cx="103342" cy="138578"/>
            </a:xfrm>
            <a:custGeom>
              <a:avLst/>
              <a:gdLst/>
              <a:ahLst/>
              <a:cxnLst/>
              <a:rect l="l" t="t" r="r" b="b"/>
              <a:pathLst>
                <a:path w="4540" h="6088" fill="none" extrusionOk="0">
                  <a:moveTo>
                    <a:pt x="0" y="1187"/>
                  </a:moveTo>
                  <a:lnTo>
                    <a:pt x="464" y="6087"/>
                  </a:lnTo>
                  <a:lnTo>
                    <a:pt x="4539" y="4849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488;p74">
              <a:extLst>
                <a:ext uri="{FF2B5EF4-FFF2-40B4-BE49-F238E27FC236}">
                  <a16:creationId xmlns:a16="http://schemas.microsoft.com/office/drawing/2014/main" id="{D55C910A-FA0A-4775-B27B-41D49D87B743}"/>
                </a:ext>
              </a:extLst>
            </p:cNvPr>
            <p:cNvSpPr/>
            <p:nvPr/>
          </p:nvSpPr>
          <p:spPr>
            <a:xfrm>
              <a:off x="2233011" y="1404105"/>
              <a:ext cx="105709" cy="220751"/>
            </a:xfrm>
            <a:custGeom>
              <a:avLst/>
              <a:gdLst/>
              <a:ahLst/>
              <a:cxnLst/>
              <a:rect l="l" t="t" r="r" b="b"/>
              <a:pathLst>
                <a:path w="4644" h="9698" extrusionOk="0">
                  <a:moveTo>
                    <a:pt x="3818" y="0"/>
                  </a:moveTo>
                  <a:lnTo>
                    <a:pt x="1" y="851"/>
                  </a:lnTo>
                  <a:lnTo>
                    <a:pt x="826" y="9698"/>
                  </a:lnTo>
                  <a:lnTo>
                    <a:pt x="4643" y="8563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489;p74">
              <a:extLst>
                <a:ext uri="{FF2B5EF4-FFF2-40B4-BE49-F238E27FC236}">
                  <a16:creationId xmlns:a16="http://schemas.microsoft.com/office/drawing/2014/main" id="{C5D1F52F-55D4-4792-8C89-3E99F7F9BEBA}"/>
                </a:ext>
              </a:extLst>
            </p:cNvPr>
            <p:cNvSpPr/>
            <p:nvPr/>
          </p:nvSpPr>
          <p:spPr>
            <a:xfrm>
              <a:off x="2120877" y="1427005"/>
              <a:ext cx="116271" cy="231313"/>
            </a:xfrm>
            <a:custGeom>
              <a:avLst/>
              <a:gdLst/>
              <a:ahLst/>
              <a:cxnLst/>
              <a:rect l="l" t="t" r="r" b="b"/>
              <a:pathLst>
                <a:path w="5108" h="10162" extrusionOk="0">
                  <a:moveTo>
                    <a:pt x="4230" y="0"/>
                  </a:moveTo>
                  <a:lnTo>
                    <a:pt x="1" y="929"/>
                  </a:lnTo>
                  <a:lnTo>
                    <a:pt x="852" y="10162"/>
                  </a:lnTo>
                  <a:lnTo>
                    <a:pt x="5107" y="8898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490;p74">
              <a:extLst>
                <a:ext uri="{FF2B5EF4-FFF2-40B4-BE49-F238E27FC236}">
                  <a16:creationId xmlns:a16="http://schemas.microsoft.com/office/drawing/2014/main" id="{06844CE0-05D8-497F-AB7B-E33ABAE5E028}"/>
                </a:ext>
              </a:extLst>
            </p:cNvPr>
            <p:cNvSpPr/>
            <p:nvPr/>
          </p:nvSpPr>
          <p:spPr>
            <a:xfrm>
              <a:off x="2035172" y="1809184"/>
              <a:ext cx="113312" cy="142106"/>
            </a:xfrm>
            <a:custGeom>
              <a:avLst/>
              <a:gdLst/>
              <a:ahLst/>
              <a:cxnLst/>
              <a:rect l="l" t="t" r="r" b="b"/>
              <a:pathLst>
                <a:path w="4978" h="6243" fill="none" extrusionOk="0">
                  <a:moveTo>
                    <a:pt x="4488" y="1"/>
                  </a:moveTo>
                  <a:lnTo>
                    <a:pt x="0" y="1316"/>
                  </a:lnTo>
                  <a:lnTo>
                    <a:pt x="516" y="6242"/>
                  </a:lnTo>
                  <a:lnTo>
                    <a:pt x="4978" y="490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491;p74">
              <a:extLst>
                <a:ext uri="{FF2B5EF4-FFF2-40B4-BE49-F238E27FC236}">
                  <a16:creationId xmlns:a16="http://schemas.microsoft.com/office/drawing/2014/main" id="{E489B02F-76EC-462E-BE06-993DAE8C2291}"/>
                </a:ext>
              </a:extLst>
            </p:cNvPr>
            <p:cNvSpPr/>
            <p:nvPr/>
          </p:nvSpPr>
          <p:spPr>
            <a:xfrm>
              <a:off x="2253567" y="1616035"/>
              <a:ext cx="98061" cy="138578"/>
            </a:xfrm>
            <a:custGeom>
              <a:avLst/>
              <a:gdLst/>
              <a:ahLst/>
              <a:cxnLst/>
              <a:rect l="l" t="t" r="r" b="b"/>
              <a:pathLst>
                <a:path w="4308" h="6088" extrusionOk="0">
                  <a:moveTo>
                    <a:pt x="3817" y="1"/>
                  </a:moveTo>
                  <a:lnTo>
                    <a:pt x="0" y="1110"/>
                  </a:lnTo>
                  <a:lnTo>
                    <a:pt x="439" y="6087"/>
                  </a:lnTo>
                  <a:lnTo>
                    <a:pt x="4307" y="4927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92;p74">
              <a:extLst>
                <a:ext uri="{FF2B5EF4-FFF2-40B4-BE49-F238E27FC236}">
                  <a16:creationId xmlns:a16="http://schemas.microsoft.com/office/drawing/2014/main" id="{524377AB-9846-408D-B1B5-B512EBF6D8A0}"/>
                </a:ext>
              </a:extLst>
            </p:cNvPr>
            <p:cNvSpPr/>
            <p:nvPr/>
          </p:nvSpPr>
          <p:spPr>
            <a:xfrm>
              <a:off x="2450837" y="1279042"/>
              <a:ext cx="452040" cy="698035"/>
            </a:xfrm>
            <a:custGeom>
              <a:avLst/>
              <a:gdLst/>
              <a:ahLst/>
              <a:cxnLst/>
              <a:rect l="l" t="t" r="r" b="b"/>
              <a:pathLst>
                <a:path w="19859" h="30666" extrusionOk="0">
                  <a:moveTo>
                    <a:pt x="19240" y="1"/>
                  </a:moveTo>
                  <a:lnTo>
                    <a:pt x="0" y="4230"/>
                  </a:lnTo>
                  <a:lnTo>
                    <a:pt x="2270" y="30666"/>
                  </a:lnTo>
                  <a:lnTo>
                    <a:pt x="19859" y="23677"/>
                  </a:lnTo>
                  <a:lnTo>
                    <a:pt x="1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93;p74">
              <a:extLst>
                <a:ext uri="{FF2B5EF4-FFF2-40B4-BE49-F238E27FC236}">
                  <a16:creationId xmlns:a16="http://schemas.microsoft.com/office/drawing/2014/main" id="{41FC1D33-DC8A-4AD9-97A3-8C827B1CC951}"/>
                </a:ext>
              </a:extLst>
            </p:cNvPr>
            <p:cNvSpPr/>
            <p:nvPr/>
          </p:nvSpPr>
          <p:spPr>
            <a:xfrm>
              <a:off x="2265313" y="1746971"/>
              <a:ext cx="98653" cy="134458"/>
            </a:xfrm>
            <a:custGeom>
              <a:avLst/>
              <a:gdLst/>
              <a:ahLst/>
              <a:cxnLst/>
              <a:rect l="l" t="t" r="r" b="b"/>
              <a:pathLst>
                <a:path w="4334" h="5907" extrusionOk="0">
                  <a:moveTo>
                    <a:pt x="3869" y="0"/>
                  </a:moveTo>
                  <a:lnTo>
                    <a:pt x="0" y="1109"/>
                  </a:lnTo>
                  <a:lnTo>
                    <a:pt x="439" y="5906"/>
                  </a:lnTo>
                  <a:lnTo>
                    <a:pt x="4333" y="4720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94;p74">
              <a:extLst>
                <a:ext uri="{FF2B5EF4-FFF2-40B4-BE49-F238E27FC236}">
                  <a16:creationId xmlns:a16="http://schemas.microsoft.com/office/drawing/2014/main" id="{ED8BE407-A693-4B18-B012-CA5D03C7F102}"/>
                </a:ext>
              </a:extLst>
            </p:cNvPr>
            <p:cNvSpPr/>
            <p:nvPr/>
          </p:nvSpPr>
          <p:spPr>
            <a:xfrm>
              <a:off x="2367453" y="1715853"/>
              <a:ext cx="101589" cy="134458"/>
            </a:xfrm>
            <a:custGeom>
              <a:avLst/>
              <a:gdLst/>
              <a:ahLst/>
              <a:cxnLst/>
              <a:rect l="l" t="t" r="r" b="b"/>
              <a:pathLst>
                <a:path w="4463" h="5907" extrusionOk="0">
                  <a:moveTo>
                    <a:pt x="4076" y="0"/>
                  </a:moveTo>
                  <a:lnTo>
                    <a:pt x="1" y="1186"/>
                  </a:lnTo>
                  <a:lnTo>
                    <a:pt x="413" y="5906"/>
                  </a:lnTo>
                  <a:lnTo>
                    <a:pt x="4463" y="46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95;p74">
              <a:extLst>
                <a:ext uri="{FF2B5EF4-FFF2-40B4-BE49-F238E27FC236}">
                  <a16:creationId xmlns:a16="http://schemas.microsoft.com/office/drawing/2014/main" id="{D182A61B-992F-4BC8-A7CB-BD50C1C12C32}"/>
                </a:ext>
              </a:extLst>
            </p:cNvPr>
            <p:cNvSpPr/>
            <p:nvPr/>
          </p:nvSpPr>
          <p:spPr>
            <a:xfrm>
              <a:off x="1996429" y="1451658"/>
              <a:ext cx="129177" cy="238961"/>
            </a:xfrm>
            <a:custGeom>
              <a:avLst/>
              <a:gdLst/>
              <a:ahLst/>
              <a:cxnLst/>
              <a:rect l="l" t="t" r="r" b="b"/>
              <a:pathLst>
                <a:path w="5675" h="10498" extrusionOk="0">
                  <a:moveTo>
                    <a:pt x="4771" y="0"/>
                  </a:moveTo>
                  <a:lnTo>
                    <a:pt x="0" y="1032"/>
                  </a:lnTo>
                  <a:lnTo>
                    <a:pt x="1083" y="10497"/>
                  </a:lnTo>
                  <a:lnTo>
                    <a:pt x="5674" y="9285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96;p74">
              <a:extLst>
                <a:ext uri="{FF2B5EF4-FFF2-40B4-BE49-F238E27FC236}">
                  <a16:creationId xmlns:a16="http://schemas.microsoft.com/office/drawing/2014/main" id="{8EA94FE7-6C65-4CCE-8B4E-04CA6890C5EA}"/>
                </a:ext>
              </a:extLst>
            </p:cNvPr>
            <p:cNvSpPr/>
            <p:nvPr/>
          </p:nvSpPr>
          <p:spPr>
            <a:xfrm>
              <a:off x="2380952" y="1859674"/>
              <a:ext cx="102181" cy="160885"/>
            </a:xfrm>
            <a:custGeom>
              <a:avLst/>
              <a:gdLst/>
              <a:ahLst/>
              <a:cxnLst/>
              <a:rect l="l" t="t" r="r" b="b"/>
              <a:pathLst>
                <a:path w="4489" h="7068" extrusionOk="0">
                  <a:moveTo>
                    <a:pt x="4024" y="1"/>
                  </a:moveTo>
                  <a:lnTo>
                    <a:pt x="1" y="1316"/>
                  </a:lnTo>
                  <a:lnTo>
                    <a:pt x="517" y="7068"/>
                  </a:lnTo>
                  <a:lnTo>
                    <a:pt x="4489" y="5494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97;p74">
              <a:extLst>
                <a:ext uri="{FF2B5EF4-FFF2-40B4-BE49-F238E27FC236}">
                  <a16:creationId xmlns:a16="http://schemas.microsoft.com/office/drawing/2014/main" id="{B6933A4D-5E24-4A31-BB5F-4E8FDCC6A160}"/>
                </a:ext>
              </a:extLst>
            </p:cNvPr>
            <p:cNvSpPr/>
            <p:nvPr/>
          </p:nvSpPr>
          <p:spPr>
            <a:xfrm>
              <a:off x="2052200" y="1963021"/>
              <a:ext cx="117432" cy="186698"/>
            </a:xfrm>
            <a:custGeom>
              <a:avLst/>
              <a:gdLst/>
              <a:ahLst/>
              <a:cxnLst/>
              <a:rect l="l" t="t" r="r" b="b"/>
              <a:pathLst>
                <a:path w="5159" h="8202" extrusionOk="0">
                  <a:moveTo>
                    <a:pt x="4514" y="0"/>
                  </a:moveTo>
                  <a:lnTo>
                    <a:pt x="0" y="1496"/>
                  </a:lnTo>
                  <a:lnTo>
                    <a:pt x="697" y="8201"/>
                  </a:lnTo>
                  <a:lnTo>
                    <a:pt x="5158" y="6422"/>
                  </a:lnTo>
                  <a:lnTo>
                    <a:pt x="4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98;p74">
              <a:extLst>
                <a:ext uri="{FF2B5EF4-FFF2-40B4-BE49-F238E27FC236}">
                  <a16:creationId xmlns:a16="http://schemas.microsoft.com/office/drawing/2014/main" id="{3A8C2CDD-ECBF-4C53-8688-FC995E9DB1B1}"/>
                </a:ext>
              </a:extLst>
            </p:cNvPr>
            <p:cNvSpPr/>
            <p:nvPr/>
          </p:nvSpPr>
          <p:spPr>
            <a:xfrm>
              <a:off x="2279404" y="1893729"/>
              <a:ext cx="101566" cy="166758"/>
            </a:xfrm>
            <a:custGeom>
              <a:avLst/>
              <a:gdLst/>
              <a:ahLst/>
              <a:cxnLst/>
              <a:rect l="l" t="t" r="r" b="b"/>
              <a:pathLst>
                <a:path w="4462" h="7326" extrusionOk="0">
                  <a:moveTo>
                    <a:pt x="3895" y="1"/>
                  </a:moveTo>
                  <a:lnTo>
                    <a:pt x="0" y="1264"/>
                  </a:lnTo>
                  <a:lnTo>
                    <a:pt x="542" y="7325"/>
                  </a:lnTo>
                  <a:lnTo>
                    <a:pt x="4462" y="5778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99;p74">
              <a:extLst>
                <a:ext uri="{FF2B5EF4-FFF2-40B4-BE49-F238E27FC236}">
                  <a16:creationId xmlns:a16="http://schemas.microsoft.com/office/drawing/2014/main" id="{579A7CB7-2A64-4AD9-881D-57D70962CD30}"/>
                </a:ext>
              </a:extLst>
            </p:cNvPr>
            <p:cNvSpPr/>
            <p:nvPr/>
          </p:nvSpPr>
          <p:spPr>
            <a:xfrm>
              <a:off x="2142025" y="1645400"/>
              <a:ext cx="108031" cy="141492"/>
            </a:xfrm>
            <a:custGeom>
              <a:avLst/>
              <a:gdLst/>
              <a:ahLst/>
              <a:cxnLst/>
              <a:rect l="l" t="t" r="r" b="b"/>
              <a:pathLst>
                <a:path w="4746" h="6216" fill="none" extrusionOk="0">
                  <a:moveTo>
                    <a:pt x="4746" y="5004"/>
                  </a:moveTo>
                  <a:lnTo>
                    <a:pt x="4256" y="0"/>
                  </a:lnTo>
                  <a:lnTo>
                    <a:pt x="0" y="1238"/>
                  </a:lnTo>
                  <a:lnTo>
                    <a:pt x="516" y="6216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500;p74">
              <a:extLst>
                <a:ext uri="{FF2B5EF4-FFF2-40B4-BE49-F238E27FC236}">
                  <a16:creationId xmlns:a16="http://schemas.microsoft.com/office/drawing/2014/main" id="{8574EA52-ECE9-45F1-B83F-D176BE6356FF}"/>
                </a:ext>
              </a:extLst>
            </p:cNvPr>
            <p:cNvSpPr/>
            <p:nvPr/>
          </p:nvSpPr>
          <p:spPr>
            <a:xfrm>
              <a:off x="2167839" y="1926599"/>
              <a:ext cx="112151" cy="177912"/>
            </a:xfrm>
            <a:custGeom>
              <a:avLst/>
              <a:gdLst/>
              <a:ahLst/>
              <a:cxnLst/>
              <a:rect l="l" t="t" r="r" b="b"/>
              <a:pathLst>
                <a:path w="4927" h="7816" extrusionOk="0">
                  <a:moveTo>
                    <a:pt x="4334" y="1"/>
                  </a:moveTo>
                  <a:lnTo>
                    <a:pt x="1" y="1419"/>
                  </a:lnTo>
                  <a:lnTo>
                    <a:pt x="594" y="7816"/>
                  </a:lnTo>
                  <a:lnTo>
                    <a:pt x="4927" y="608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501;p74">
              <a:extLst>
                <a:ext uri="{FF2B5EF4-FFF2-40B4-BE49-F238E27FC236}">
                  <a16:creationId xmlns:a16="http://schemas.microsoft.com/office/drawing/2014/main" id="{874EB2D8-8870-441F-8096-A51C9AD6115F}"/>
                </a:ext>
              </a:extLst>
            </p:cNvPr>
            <p:cNvSpPr/>
            <p:nvPr/>
          </p:nvSpPr>
          <p:spPr>
            <a:xfrm>
              <a:off x="2021082" y="1677679"/>
              <a:ext cx="117432" cy="147387"/>
            </a:xfrm>
            <a:custGeom>
              <a:avLst/>
              <a:gdLst/>
              <a:ahLst/>
              <a:cxnLst/>
              <a:rect l="l" t="t" r="r" b="b"/>
              <a:pathLst>
                <a:path w="5159" h="6475" extrusionOk="0">
                  <a:moveTo>
                    <a:pt x="4643" y="1"/>
                  </a:moveTo>
                  <a:lnTo>
                    <a:pt x="0" y="1342"/>
                  </a:lnTo>
                  <a:lnTo>
                    <a:pt x="542" y="6474"/>
                  </a:lnTo>
                  <a:lnTo>
                    <a:pt x="5158" y="5081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502;p74">
              <a:extLst>
                <a:ext uri="{FF2B5EF4-FFF2-40B4-BE49-F238E27FC236}">
                  <a16:creationId xmlns:a16="http://schemas.microsoft.com/office/drawing/2014/main" id="{CE9CBFB2-34CE-4888-A95F-12B5CA38F87A}"/>
                </a:ext>
              </a:extLst>
            </p:cNvPr>
            <p:cNvSpPr/>
            <p:nvPr/>
          </p:nvSpPr>
          <p:spPr>
            <a:xfrm>
              <a:off x="2153748" y="1776314"/>
              <a:ext cx="108645" cy="139147"/>
            </a:xfrm>
            <a:custGeom>
              <a:avLst/>
              <a:gdLst/>
              <a:ahLst/>
              <a:cxnLst/>
              <a:rect l="l" t="t" r="r" b="b"/>
              <a:pathLst>
                <a:path w="4773" h="6113" extrusionOk="0">
                  <a:moveTo>
                    <a:pt x="4282" y="1"/>
                  </a:moveTo>
                  <a:lnTo>
                    <a:pt x="1" y="1239"/>
                  </a:lnTo>
                  <a:lnTo>
                    <a:pt x="439" y="6113"/>
                  </a:lnTo>
                  <a:lnTo>
                    <a:pt x="4772" y="4798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503;p74">
              <a:extLst>
                <a:ext uri="{FF2B5EF4-FFF2-40B4-BE49-F238E27FC236}">
                  <a16:creationId xmlns:a16="http://schemas.microsoft.com/office/drawing/2014/main" id="{D778F152-7630-4235-ADD2-74A74B390EA2}"/>
                </a:ext>
              </a:extLst>
            </p:cNvPr>
            <p:cNvSpPr/>
            <p:nvPr/>
          </p:nvSpPr>
          <p:spPr>
            <a:xfrm>
              <a:off x="2023426" y="1352432"/>
              <a:ext cx="460281" cy="220751"/>
            </a:xfrm>
            <a:custGeom>
              <a:avLst/>
              <a:gdLst/>
              <a:ahLst/>
              <a:cxnLst/>
              <a:rect l="l" t="t" r="r" b="b"/>
              <a:pathLst>
                <a:path w="20221" h="9698" extrusionOk="0">
                  <a:moveTo>
                    <a:pt x="19782" y="1"/>
                  </a:moveTo>
                  <a:lnTo>
                    <a:pt x="0" y="4540"/>
                  </a:lnTo>
                  <a:lnTo>
                    <a:pt x="516" y="9698"/>
                  </a:lnTo>
                  <a:lnTo>
                    <a:pt x="20220" y="4952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504;p74">
              <a:extLst>
                <a:ext uri="{FF2B5EF4-FFF2-40B4-BE49-F238E27FC236}">
                  <a16:creationId xmlns:a16="http://schemas.microsoft.com/office/drawing/2014/main" id="{F757BCA2-55E3-4318-B177-72B322DB323D}"/>
                </a:ext>
              </a:extLst>
            </p:cNvPr>
            <p:cNvSpPr/>
            <p:nvPr/>
          </p:nvSpPr>
          <p:spPr>
            <a:xfrm>
              <a:off x="2495454" y="1424023"/>
              <a:ext cx="379246" cy="412183"/>
            </a:xfrm>
            <a:custGeom>
              <a:avLst/>
              <a:gdLst/>
              <a:ahLst/>
              <a:cxnLst/>
              <a:rect l="l" t="t" r="r" b="b"/>
              <a:pathLst>
                <a:path w="16661" h="18108" extrusionOk="0">
                  <a:moveTo>
                    <a:pt x="12380" y="7842"/>
                  </a:moveTo>
                  <a:lnTo>
                    <a:pt x="14469" y="10267"/>
                  </a:lnTo>
                  <a:cubicBezTo>
                    <a:pt x="14469" y="10267"/>
                    <a:pt x="13024" y="11608"/>
                    <a:pt x="12612" y="12253"/>
                  </a:cubicBezTo>
                  <a:lnTo>
                    <a:pt x="12586" y="12253"/>
                  </a:lnTo>
                  <a:cubicBezTo>
                    <a:pt x="12560" y="12304"/>
                    <a:pt x="12509" y="12382"/>
                    <a:pt x="12431" y="12459"/>
                  </a:cubicBezTo>
                  <a:lnTo>
                    <a:pt x="12251" y="11969"/>
                  </a:lnTo>
                  <a:cubicBezTo>
                    <a:pt x="12070" y="11376"/>
                    <a:pt x="11967" y="10783"/>
                    <a:pt x="11967" y="10189"/>
                  </a:cubicBezTo>
                  <a:cubicBezTo>
                    <a:pt x="12044" y="9545"/>
                    <a:pt x="12380" y="7842"/>
                    <a:pt x="12380" y="7842"/>
                  </a:cubicBezTo>
                  <a:close/>
                  <a:moveTo>
                    <a:pt x="10295" y="1"/>
                  </a:moveTo>
                  <a:cubicBezTo>
                    <a:pt x="10276" y="1"/>
                    <a:pt x="10258" y="1"/>
                    <a:pt x="10239" y="2"/>
                  </a:cubicBezTo>
                  <a:cubicBezTo>
                    <a:pt x="8356" y="79"/>
                    <a:pt x="7479" y="3045"/>
                    <a:pt x="8150" y="4206"/>
                  </a:cubicBezTo>
                  <a:cubicBezTo>
                    <a:pt x="7737" y="4361"/>
                    <a:pt x="7376" y="4567"/>
                    <a:pt x="7041" y="4825"/>
                  </a:cubicBezTo>
                  <a:cubicBezTo>
                    <a:pt x="6757" y="5031"/>
                    <a:pt x="6603" y="5702"/>
                    <a:pt x="6525" y="6656"/>
                  </a:cubicBezTo>
                  <a:cubicBezTo>
                    <a:pt x="6319" y="7791"/>
                    <a:pt x="5726" y="8848"/>
                    <a:pt x="4875" y="9622"/>
                  </a:cubicBezTo>
                  <a:cubicBezTo>
                    <a:pt x="4726" y="9765"/>
                    <a:pt x="4502" y="9820"/>
                    <a:pt x="4243" y="9820"/>
                  </a:cubicBezTo>
                  <a:cubicBezTo>
                    <a:pt x="3331" y="9820"/>
                    <a:pt x="1986" y="9132"/>
                    <a:pt x="1986" y="9132"/>
                  </a:cubicBezTo>
                  <a:cubicBezTo>
                    <a:pt x="1986" y="9132"/>
                    <a:pt x="1459" y="8341"/>
                    <a:pt x="830" y="8341"/>
                  </a:cubicBezTo>
                  <a:cubicBezTo>
                    <a:pt x="777" y="8341"/>
                    <a:pt x="724" y="8346"/>
                    <a:pt x="671" y="8358"/>
                  </a:cubicBezTo>
                  <a:cubicBezTo>
                    <a:pt x="0" y="8513"/>
                    <a:pt x="619" y="10060"/>
                    <a:pt x="671" y="10189"/>
                  </a:cubicBezTo>
                  <a:cubicBezTo>
                    <a:pt x="737" y="10322"/>
                    <a:pt x="3092" y="11741"/>
                    <a:pt x="5176" y="11741"/>
                  </a:cubicBezTo>
                  <a:cubicBezTo>
                    <a:pt x="5526" y="11741"/>
                    <a:pt x="5868" y="11701"/>
                    <a:pt x="6190" y="11608"/>
                  </a:cubicBezTo>
                  <a:cubicBezTo>
                    <a:pt x="6474" y="11531"/>
                    <a:pt x="6757" y="11402"/>
                    <a:pt x="6989" y="11195"/>
                  </a:cubicBezTo>
                  <a:lnTo>
                    <a:pt x="6989" y="11195"/>
                  </a:lnTo>
                  <a:cubicBezTo>
                    <a:pt x="7067" y="11685"/>
                    <a:pt x="6267" y="18107"/>
                    <a:pt x="6267" y="18107"/>
                  </a:cubicBezTo>
                  <a:lnTo>
                    <a:pt x="13643" y="15760"/>
                  </a:lnTo>
                  <a:lnTo>
                    <a:pt x="13257" y="14703"/>
                  </a:lnTo>
                  <a:cubicBezTo>
                    <a:pt x="13721" y="14110"/>
                    <a:pt x="14262" y="13594"/>
                    <a:pt x="14881" y="13181"/>
                  </a:cubicBezTo>
                  <a:cubicBezTo>
                    <a:pt x="15758" y="12614"/>
                    <a:pt x="16377" y="11324"/>
                    <a:pt x="16532" y="10834"/>
                  </a:cubicBezTo>
                  <a:cubicBezTo>
                    <a:pt x="16661" y="10318"/>
                    <a:pt x="15990" y="8487"/>
                    <a:pt x="14469" y="6295"/>
                  </a:cubicBezTo>
                  <a:cubicBezTo>
                    <a:pt x="12947" y="4129"/>
                    <a:pt x="13282" y="4851"/>
                    <a:pt x="12380" y="4361"/>
                  </a:cubicBezTo>
                  <a:cubicBezTo>
                    <a:pt x="11993" y="4154"/>
                    <a:pt x="11580" y="4000"/>
                    <a:pt x="11142" y="3896"/>
                  </a:cubicBezTo>
                  <a:lnTo>
                    <a:pt x="11039" y="2994"/>
                  </a:lnTo>
                  <a:cubicBezTo>
                    <a:pt x="11193" y="2762"/>
                    <a:pt x="11322" y="2530"/>
                    <a:pt x="11400" y="2272"/>
                  </a:cubicBezTo>
                  <a:cubicBezTo>
                    <a:pt x="11577" y="1385"/>
                    <a:pt x="11306" y="1"/>
                    <a:pt x="10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505;p74">
              <a:extLst>
                <a:ext uri="{FF2B5EF4-FFF2-40B4-BE49-F238E27FC236}">
                  <a16:creationId xmlns:a16="http://schemas.microsoft.com/office/drawing/2014/main" id="{68F90437-686C-429B-8CAF-A689E017B711}"/>
                </a:ext>
              </a:extLst>
            </p:cNvPr>
            <p:cNvSpPr/>
            <p:nvPr/>
          </p:nvSpPr>
          <p:spPr>
            <a:xfrm>
              <a:off x="2594088" y="1701763"/>
              <a:ext cx="236593" cy="104503"/>
            </a:xfrm>
            <a:custGeom>
              <a:avLst/>
              <a:gdLst/>
              <a:ahLst/>
              <a:cxnLst/>
              <a:rect l="l" t="t" r="r" b="b"/>
              <a:pathLst>
                <a:path w="10394" h="4591" extrusionOk="0">
                  <a:moveTo>
                    <a:pt x="10342" y="0"/>
                  </a:moveTo>
                  <a:lnTo>
                    <a:pt x="0" y="3430"/>
                  </a:lnTo>
                  <a:lnTo>
                    <a:pt x="0" y="4591"/>
                  </a:lnTo>
                  <a:lnTo>
                    <a:pt x="10394" y="1083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506;p74">
              <a:extLst>
                <a:ext uri="{FF2B5EF4-FFF2-40B4-BE49-F238E27FC236}">
                  <a16:creationId xmlns:a16="http://schemas.microsoft.com/office/drawing/2014/main" id="{6CBAE799-2128-419C-A745-92F02CB94CF7}"/>
                </a:ext>
              </a:extLst>
            </p:cNvPr>
            <p:cNvSpPr/>
            <p:nvPr/>
          </p:nvSpPr>
          <p:spPr>
            <a:xfrm>
              <a:off x="2611093" y="1737570"/>
              <a:ext cx="219590" cy="98653"/>
            </a:xfrm>
            <a:custGeom>
              <a:avLst/>
              <a:gdLst/>
              <a:ahLst/>
              <a:cxnLst/>
              <a:rect l="l" t="t" r="r" b="b"/>
              <a:pathLst>
                <a:path w="9647" h="4334" extrusionOk="0">
                  <a:moveTo>
                    <a:pt x="9595" y="0"/>
                  </a:moveTo>
                  <a:lnTo>
                    <a:pt x="1" y="3353"/>
                  </a:lnTo>
                  <a:lnTo>
                    <a:pt x="1" y="4333"/>
                  </a:lnTo>
                  <a:lnTo>
                    <a:pt x="9647" y="1109"/>
                  </a:lnTo>
                  <a:lnTo>
                    <a:pt x="9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507;p74">
              <a:extLst>
                <a:ext uri="{FF2B5EF4-FFF2-40B4-BE49-F238E27FC236}">
                  <a16:creationId xmlns:a16="http://schemas.microsoft.com/office/drawing/2014/main" id="{D93DD67E-54CF-4A60-9238-EB120C8ABB25}"/>
                </a:ext>
              </a:extLst>
            </p:cNvPr>
            <p:cNvSpPr/>
            <p:nvPr/>
          </p:nvSpPr>
          <p:spPr>
            <a:xfrm>
              <a:off x="2483116" y="1380021"/>
              <a:ext cx="95716" cy="193163"/>
            </a:xfrm>
            <a:custGeom>
              <a:avLst/>
              <a:gdLst/>
              <a:ahLst/>
              <a:cxnLst/>
              <a:rect l="l" t="t" r="r" b="b"/>
              <a:pathLst>
                <a:path w="4205" h="8486" fill="none" extrusionOk="0">
                  <a:moveTo>
                    <a:pt x="568" y="8486"/>
                  </a:moveTo>
                  <a:lnTo>
                    <a:pt x="1" y="929"/>
                  </a:lnTo>
                  <a:lnTo>
                    <a:pt x="420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508;p74">
              <a:extLst>
                <a:ext uri="{FF2B5EF4-FFF2-40B4-BE49-F238E27FC236}">
                  <a16:creationId xmlns:a16="http://schemas.microsoft.com/office/drawing/2014/main" id="{7E2ACF78-C932-4FAD-8A07-1C155BD8E8BA}"/>
                </a:ext>
              </a:extLst>
            </p:cNvPr>
            <p:cNvSpPr/>
            <p:nvPr/>
          </p:nvSpPr>
          <p:spPr>
            <a:xfrm>
              <a:off x="2550633" y="1806248"/>
              <a:ext cx="321725" cy="120368"/>
            </a:xfrm>
            <a:custGeom>
              <a:avLst/>
              <a:gdLst/>
              <a:ahLst/>
              <a:cxnLst/>
              <a:rect l="l" t="t" r="r" b="b"/>
              <a:pathLst>
                <a:path w="14134" h="5288" fill="none" extrusionOk="0">
                  <a:moveTo>
                    <a:pt x="1" y="5288"/>
                  </a:moveTo>
                  <a:lnTo>
                    <a:pt x="1413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509;p74">
              <a:extLst>
                <a:ext uri="{FF2B5EF4-FFF2-40B4-BE49-F238E27FC236}">
                  <a16:creationId xmlns:a16="http://schemas.microsoft.com/office/drawing/2014/main" id="{32485A4A-EA85-442D-B0E1-97ED62ED60ED}"/>
                </a:ext>
              </a:extLst>
            </p:cNvPr>
            <p:cNvSpPr/>
            <p:nvPr/>
          </p:nvSpPr>
          <p:spPr>
            <a:xfrm>
              <a:off x="2045143" y="1712917"/>
              <a:ext cx="72225" cy="89252"/>
            </a:xfrm>
            <a:custGeom>
              <a:avLst/>
              <a:gdLst/>
              <a:ahLst/>
              <a:cxnLst/>
              <a:rect l="l" t="t" r="r" b="b"/>
              <a:pathLst>
                <a:path w="3173" h="3921" fill="none" extrusionOk="0">
                  <a:moveTo>
                    <a:pt x="723" y="3920"/>
                  </a:moveTo>
                  <a:cubicBezTo>
                    <a:pt x="517" y="3585"/>
                    <a:pt x="336" y="3224"/>
                    <a:pt x="233" y="2837"/>
                  </a:cubicBezTo>
                  <a:cubicBezTo>
                    <a:pt x="78" y="2399"/>
                    <a:pt x="1" y="1960"/>
                    <a:pt x="26" y="1496"/>
                  </a:cubicBezTo>
                  <a:cubicBezTo>
                    <a:pt x="336" y="1651"/>
                    <a:pt x="491" y="2296"/>
                    <a:pt x="697" y="2605"/>
                  </a:cubicBezTo>
                  <a:cubicBezTo>
                    <a:pt x="645" y="2167"/>
                    <a:pt x="52" y="954"/>
                    <a:pt x="439" y="593"/>
                  </a:cubicBezTo>
                  <a:cubicBezTo>
                    <a:pt x="800" y="1006"/>
                    <a:pt x="878" y="1573"/>
                    <a:pt x="1032" y="2063"/>
                  </a:cubicBezTo>
                  <a:cubicBezTo>
                    <a:pt x="1058" y="1599"/>
                    <a:pt x="542" y="645"/>
                    <a:pt x="929" y="258"/>
                  </a:cubicBezTo>
                  <a:cubicBezTo>
                    <a:pt x="1213" y="748"/>
                    <a:pt x="1445" y="1264"/>
                    <a:pt x="1574" y="1806"/>
                  </a:cubicBezTo>
                  <a:cubicBezTo>
                    <a:pt x="1626" y="1315"/>
                    <a:pt x="1032" y="335"/>
                    <a:pt x="1522" y="0"/>
                  </a:cubicBezTo>
                  <a:cubicBezTo>
                    <a:pt x="1987" y="774"/>
                    <a:pt x="1961" y="1651"/>
                    <a:pt x="2296" y="2399"/>
                  </a:cubicBezTo>
                  <a:cubicBezTo>
                    <a:pt x="2477" y="2218"/>
                    <a:pt x="2657" y="1290"/>
                    <a:pt x="2967" y="1883"/>
                  </a:cubicBezTo>
                  <a:cubicBezTo>
                    <a:pt x="3173" y="2244"/>
                    <a:pt x="2863" y="3043"/>
                    <a:pt x="2863" y="3430"/>
                  </a:cubicBezTo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510;p74">
              <a:extLst>
                <a:ext uri="{FF2B5EF4-FFF2-40B4-BE49-F238E27FC236}">
                  <a16:creationId xmlns:a16="http://schemas.microsoft.com/office/drawing/2014/main" id="{295ED7C7-C6B1-4FE0-B845-B43C7CD92E54}"/>
                </a:ext>
              </a:extLst>
            </p:cNvPr>
            <p:cNvSpPr/>
            <p:nvPr/>
          </p:nvSpPr>
          <p:spPr>
            <a:xfrm>
              <a:off x="2279973" y="1781595"/>
              <a:ext cx="73409" cy="73409"/>
            </a:xfrm>
            <a:custGeom>
              <a:avLst/>
              <a:gdLst/>
              <a:ahLst/>
              <a:cxnLst/>
              <a:rect l="l" t="t" r="r" b="b"/>
              <a:pathLst>
                <a:path w="3225" h="3225" fill="none" extrusionOk="0">
                  <a:moveTo>
                    <a:pt x="2271" y="929"/>
                  </a:moveTo>
                  <a:cubicBezTo>
                    <a:pt x="2967" y="1625"/>
                    <a:pt x="3225" y="2477"/>
                    <a:pt x="2864" y="2863"/>
                  </a:cubicBezTo>
                  <a:cubicBezTo>
                    <a:pt x="2477" y="3225"/>
                    <a:pt x="1626" y="2967"/>
                    <a:pt x="929" y="2270"/>
                  </a:cubicBezTo>
                  <a:cubicBezTo>
                    <a:pt x="259" y="1600"/>
                    <a:pt x="1" y="749"/>
                    <a:pt x="362" y="362"/>
                  </a:cubicBezTo>
                  <a:cubicBezTo>
                    <a:pt x="723" y="1"/>
                    <a:pt x="1574" y="259"/>
                    <a:pt x="2271" y="929"/>
                  </a:cubicBez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511;p74">
              <a:extLst>
                <a:ext uri="{FF2B5EF4-FFF2-40B4-BE49-F238E27FC236}">
                  <a16:creationId xmlns:a16="http://schemas.microsoft.com/office/drawing/2014/main" id="{02A1CACA-CCF0-4623-987B-D79F82582761}"/>
                </a:ext>
              </a:extLst>
            </p:cNvPr>
            <p:cNvSpPr/>
            <p:nvPr/>
          </p:nvSpPr>
          <p:spPr>
            <a:xfrm>
              <a:off x="795828" y="1451658"/>
              <a:ext cx="1047917" cy="1578033"/>
            </a:xfrm>
            <a:custGeom>
              <a:avLst/>
              <a:gdLst/>
              <a:ahLst/>
              <a:cxnLst/>
              <a:rect l="l" t="t" r="r" b="b"/>
              <a:pathLst>
                <a:path w="46037" h="69326" extrusionOk="0">
                  <a:moveTo>
                    <a:pt x="42219" y="0"/>
                  </a:moveTo>
                  <a:lnTo>
                    <a:pt x="0" y="24785"/>
                  </a:lnTo>
                  <a:lnTo>
                    <a:pt x="7608" y="69326"/>
                  </a:lnTo>
                  <a:lnTo>
                    <a:pt x="46036" y="38893"/>
                  </a:lnTo>
                  <a:lnTo>
                    <a:pt x="4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512;p74">
              <a:extLst>
                <a:ext uri="{FF2B5EF4-FFF2-40B4-BE49-F238E27FC236}">
                  <a16:creationId xmlns:a16="http://schemas.microsoft.com/office/drawing/2014/main" id="{328EFB0F-224D-4CBB-844E-E2E0BDB19607}"/>
                </a:ext>
              </a:extLst>
            </p:cNvPr>
            <p:cNvSpPr/>
            <p:nvPr/>
          </p:nvSpPr>
          <p:spPr>
            <a:xfrm>
              <a:off x="1306576" y="1699395"/>
              <a:ext cx="210212" cy="341119"/>
            </a:xfrm>
            <a:custGeom>
              <a:avLst/>
              <a:gdLst/>
              <a:ahLst/>
              <a:cxnLst/>
              <a:rect l="l" t="t" r="r" b="b"/>
              <a:pathLst>
                <a:path w="9235" h="14986" extrusionOk="0">
                  <a:moveTo>
                    <a:pt x="7841" y="1"/>
                  </a:moveTo>
                  <a:lnTo>
                    <a:pt x="1" y="4618"/>
                  </a:lnTo>
                  <a:lnTo>
                    <a:pt x="1600" y="14985"/>
                  </a:lnTo>
                  <a:lnTo>
                    <a:pt x="9234" y="1013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513;p74">
              <a:extLst>
                <a:ext uri="{FF2B5EF4-FFF2-40B4-BE49-F238E27FC236}">
                  <a16:creationId xmlns:a16="http://schemas.microsoft.com/office/drawing/2014/main" id="{4316A0F8-557E-4D17-A5A9-F02784804626}"/>
                </a:ext>
              </a:extLst>
            </p:cNvPr>
            <p:cNvSpPr/>
            <p:nvPr/>
          </p:nvSpPr>
          <p:spPr>
            <a:xfrm>
              <a:off x="1190936" y="2375157"/>
              <a:ext cx="214286" cy="334062"/>
            </a:xfrm>
            <a:custGeom>
              <a:avLst/>
              <a:gdLst/>
              <a:ahLst/>
              <a:cxnLst/>
              <a:rect l="l" t="t" r="r" b="b"/>
              <a:pathLst>
                <a:path w="9414" h="14676" extrusionOk="0">
                  <a:moveTo>
                    <a:pt x="7995" y="0"/>
                  </a:moveTo>
                  <a:lnTo>
                    <a:pt x="0" y="5494"/>
                  </a:lnTo>
                  <a:lnTo>
                    <a:pt x="1419" y="14675"/>
                  </a:lnTo>
                  <a:lnTo>
                    <a:pt x="9414" y="874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514;p74">
              <a:extLst>
                <a:ext uri="{FF2B5EF4-FFF2-40B4-BE49-F238E27FC236}">
                  <a16:creationId xmlns:a16="http://schemas.microsoft.com/office/drawing/2014/main" id="{C630057A-DFBE-4DB2-B9EB-11D01E1548C9}"/>
                </a:ext>
              </a:extLst>
            </p:cNvPr>
            <p:cNvSpPr/>
            <p:nvPr/>
          </p:nvSpPr>
          <p:spPr>
            <a:xfrm>
              <a:off x="1147481" y="2100969"/>
              <a:ext cx="217837" cy="349336"/>
            </a:xfrm>
            <a:custGeom>
              <a:avLst/>
              <a:gdLst/>
              <a:ahLst/>
              <a:cxnLst/>
              <a:rect l="l" t="t" r="r" b="b"/>
              <a:pathLst>
                <a:path w="9570" h="15347" extrusionOk="0">
                  <a:moveTo>
                    <a:pt x="7996" y="1"/>
                  </a:moveTo>
                  <a:lnTo>
                    <a:pt x="1" y="5185"/>
                  </a:lnTo>
                  <a:lnTo>
                    <a:pt x="1574" y="15346"/>
                  </a:lnTo>
                  <a:lnTo>
                    <a:pt x="9569" y="9982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515;p74">
              <a:extLst>
                <a:ext uri="{FF2B5EF4-FFF2-40B4-BE49-F238E27FC236}">
                  <a16:creationId xmlns:a16="http://schemas.microsoft.com/office/drawing/2014/main" id="{1CF870E9-232A-425E-82C6-364E604E7A03}"/>
                </a:ext>
              </a:extLst>
            </p:cNvPr>
            <p:cNvSpPr/>
            <p:nvPr/>
          </p:nvSpPr>
          <p:spPr>
            <a:xfrm>
              <a:off x="1392304" y="2246565"/>
              <a:ext cx="194915" cy="314122"/>
            </a:xfrm>
            <a:custGeom>
              <a:avLst/>
              <a:gdLst/>
              <a:ahLst/>
              <a:cxnLst/>
              <a:rect l="l" t="t" r="r" b="b"/>
              <a:pathLst>
                <a:path w="8563" h="13800" extrusionOk="0">
                  <a:moveTo>
                    <a:pt x="7402" y="1"/>
                  </a:moveTo>
                  <a:lnTo>
                    <a:pt x="0" y="5082"/>
                  </a:lnTo>
                  <a:lnTo>
                    <a:pt x="1342" y="13799"/>
                  </a:lnTo>
                  <a:lnTo>
                    <a:pt x="8563" y="8435"/>
                  </a:lnTo>
                  <a:lnTo>
                    <a:pt x="7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516;p74">
              <a:extLst>
                <a:ext uri="{FF2B5EF4-FFF2-40B4-BE49-F238E27FC236}">
                  <a16:creationId xmlns:a16="http://schemas.microsoft.com/office/drawing/2014/main" id="{D97E89ED-51DD-4C01-ABD6-C87A4BE0A768}"/>
                </a:ext>
              </a:extLst>
            </p:cNvPr>
            <p:cNvSpPr/>
            <p:nvPr/>
          </p:nvSpPr>
          <p:spPr>
            <a:xfrm>
              <a:off x="1102272" y="1817402"/>
              <a:ext cx="219590" cy="351089"/>
            </a:xfrm>
            <a:custGeom>
              <a:avLst/>
              <a:gdLst/>
              <a:ahLst/>
              <a:cxnLst/>
              <a:rect l="l" t="t" r="r" b="b"/>
              <a:pathLst>
                <a:path w="9647" h="15424" extrusionOk="0">
                  <a:moveTo>
                    <a:pt x="7970" y="1"/>
                  </a:moveTo>
                  <a:lnTo>
                    <a:pt x="1" y="4695"/>
                  </a:lnTo>
                  <a:lnTo>
                    <a:pt x="1651" y="15424"/>
                  </a:lnTo>
                  <a:lnTo>
                    <a:pt x="9647" y="10369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517;p74">
              <a:extLst>
                <a:ext uri="{FF2B5EF4-FFF2-40B4-BE49-F238E27FC236}">
                  <a16:creationId xmlns:a16="http://schemas.microsoft.com/office/drawing/2014/main" id="{EA61EB11-EE9B-4A51-8773-791F538FB77F}"/>
                </a:ext>
              </a:extLst>
            </p:cNvPr>
            <p:cNvSpPr/>
            <p:nvPr/>
          </p:nvSpPr>
          <p:spPr>
            <a:xfrm>
              <a:off x="929086" y="2232475"/>
              <a:ext cx="234272" cy="361082"/>
            </a:xfrm>
            <a:custGeom>
              <a:avLst/>
              <a:gdLst/>
              <a:ahLst/>
              <a:cxnLst/>
              <a:rect l="l" t="t" r="r" b="b"/>
              <a:pathLst>
                <a:path w="10292" h="15863" extrusionOk="0">
                  <a:moveTo>
                    <a:pt x="8666" y="1"/>
                  </a:moveTo>
                  <a:lnTo>
                    <a:pt x="1" y="5623"/>
                  </a:lnTo>
                  <a:lnTo>
                    <a:pt x="1754" y="15862"/>
                  </a:lnTo>
                  <a:lnTo>
                    <a:pt x="10291" y="10137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518;p74">
              <a:extLst>
                <a:ext uri="{FF2B5EF4-FFF2-40B4-BE49-F238E27FC236}">
                  <a16:creationId xmlns:a16="http://schemas.microsoft.com/office/drawing/2014/main" id="{6D06FA2E-38F7-4B2A-98CE-7C4C7DBE349E}"/>
                </a:ext>
              </a:extLst>
            </p:cNvPr>
            <p:cNvSpPr/>
            <p:nvPr/>
          </p:nvSpPr>
          <p:spPr>
            <a:xfrm>
              <a:off x="1350032" y="1975336"/>
              <a:ext cx="204316" cy="339343"/>
            </a:xfrm>
            <a:custGeom>
              <a:avLst/>
              <a:gdLst/>
              <a:ahLst/>
              <a:cxnLst/>
              <a:rect l="l" t="t" r="r" b="b"/>
              <a:pathLst>
                <a:path w="8976" h="14908" extrusionOk="0">
                  <a:moveTo>
                    <a:pt x="7609" y="1"/>
                  </a:moveTo>
                  <a:lnTo>
                    <a:pt x="0" y="4927"/>
                  </a:lnTo>
                  <a:lnTo>
                    <a:pt x="1548" y="14908"/>
                  </a:lnTo>
                  <a:lnTo>
                    <a:pt x="8976" y="9930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519;p74">
              <a:extLst>
                <a:ext uri="{FF2B5EF4-FFF2-40B4-BE49-F238E27FC236}">
                  <a16:creationId xmlns:a16="http://schemas.microsoft.com/office/drawing/2014/main" id="{824E8140-9AE6-4926-86B3-1C1D7E6F5D89}"/>
                </a:ext>
              </a:extLst>
            </p:cNvPr>
            <p:cNvSpPr/>
            <p:nvPr/>
          </p:nvSpPr>
          <p:spPr>
            <a:xfrm>
              <a:off x="1542020" y="1850296"/>
              <a:ext cx="197260" cy="339343"/>
            </a:xfrm>
            <a:custGeom>
              <a:avLst/>
              <a:gdLst/>
              <a:ahLst/>
              <a:cxnLst/>
              <a:rect l="l" t="t" r="r" b="b"/>
              <a:pathLst>
                <a:path w="8666" h="14908" extrusionOk="0">
                  <a:moveTo>
                    <a:pt x="7660" y="0"/>
                  </a:moveTo>
                  <a:lnTo>
                    <a:pt x="0" y="4978"/>
                  </a:lnTo>
                  <a:lnTo>
                    <a:pt x="1315" y="14907"/>
                  </a:lnTo>
                  <a:lnTo>
                    <a:pt x="8666" y="998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520;p74">
              <a:extLst>
                <a:ext uri="{FF2B5EF4-FFF2-40B4-BE49-F238E27FC236}">
                  <a16:creationId xmlns:a16="http://schemas.microsoft.com/office/drawing/2014/main" id="{0198DD5D-6C9E-454F-858C-1CB5A14DB267}"/>
                </a:ext>
              </a:extLst>
            </p:cNvPr>
            <p:cNvSpPr/>
            <p:nvPr/>
          </p:nvSpPr>
          <p:spPr>
            <a:xfrm>
              <a:off x="977823" y="2513697"/>
              <a:ext cx="227215" cy="349928"/>
            </a:xfrm>
            <a:custGeom>
              <a:avLst/>
              <a:gdLst/>
              <a:ahLst/>
              <a:cxnLst/>
              <a:rect l="l" t="t" r="r" b="b"/>
              <a:pathLst>
                <a:path w="9982" h="15373" extrusionOk="0">
                  <a:moveTo>
                    <a:pt x="8511" y="1"/>
                  </a:moveTo>
                  <a:lnTo>
                    <a:pt x="0" y="5829"/>
                  </a:lnTo>
                  <a:lnTo>
                    <a:pt x="1625" y="15372"/>
                  </a:lnTo>
                  <a:lnTo>
                    <a:pt x="9981" y="9182"/>
                  </a:lnTo>
                  <a:lnTo>
                    <a:pt x="8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521;p74">
              <a:extLst>
                <a:ext uri="{FF2B5EF4-FFF2-40B4-BE49-F238E27FC236}">
                  <a16:creationId xmlns:a16="http://schemas.microsoft.com/office/drawing/2014/main" id="{CA34F95C-635A-4DA9-8CA7-A4E4B0A8269B}"/>
                </a:ext>
              </a:extLst>
            </p:cNvPr>
            <p:cNvSpPr/>
            <p:nvPr/>
          </p:nvSpPr>
          <p:spPr>
            <a:xfrm>
              <a:off x="1578419" y="2120933"/>
              <a:ext cx="184353" cy="305291"/>
            </a:xfrm>
            <a:custGeom>
              <a:avLst/>
              <a:gdLst/>
              <a:ahLst/>
              <a:cxnLst/>
              <a:rect l="l" t="t" r="r" b="b"/>
              <a:pathLst>
                <a:path w="8099" h="13412" extrusionOk="0">
                  <a:moveTo>
                    <a:pt x="7273" y="1"/>
                  </a:moveTo>
                  <a:lnTo>
                    <a:pt x="0" y="5004"/>
                  </a:lnTo>
                  <a:lnTo>
                    <a:pt x="1109" y="13412"/>
                  </a:lnTo>
                  <a:lnTo>
                    <a:pt x="8098" y="8228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522;p74">
              <a:extLst>
                <a:ext uri="{FF2B5EF4-FFF2-40B4-BE49-F238E27FC236}">
                  <a16:creationId xmlns:a16="http://schemas.microsoft.com/office/drawing/2014/main" id="{EA580F42-0557-47AE-922A-061FC065E0F6}"/>
                </a:ext>
              </a:extLst>
            </p:cNvPr>
            <p:cNvSpPr/>
            <p:nvPr/>
          </p:nvSpPr>
          <p:spPr>
            <a:xfrm>
              <a:off x="1505029" y="1579636"/>
              <a:ext cx="207253" cy="338752"/>
            </a:xfrm>
            <a:custGeom>
              <a:avLst/>
              <a:gdLst/>
              <a:ahLst/>
              <a:cxnLst/>
              <a:rect l="l" t="t" r="r" b="b"/>
              <a:pathLst>
                <a:path w="9105" h="14882" extrusionOk="0">
                  <a:moveTo>
                    <a:pt x="8099" y="1"/>
                  </a:moveTo>
                  <a:lnTo>
                    <a:pt x="0" y="4746"/>
                  </a:lnTo>
                  <a:lnTo>
                    <a:pt x="1367" y="14882"/>
                  </a:lnTo>
                  <a:lnTo>
                    <a:pt x="9104" y="10007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523;p74">
              <a:extLst>
                <a:ext uri="{FF2B5EF4-FFF2-40B4-BE49-F238E27FC236}">
                  <a16:creationId xmlns:a16="http://schemas.microsoft.com/office/drawing/2014/main" id="{633AB033-9666-4236-BF29-6D91D3389A59}"/>
                </a:ext>
              </a:extLst>
            </p:cNvPr>
            <p:cNvSpPr/>
            <p:nvPr/>
          </p:nvSpPr>
          <p:spPr>
            <a:xfrm>
              <a:off x="876844" y="1937776"/>
              <a:ext cx="241874" cy="369868"/>
            </a:xfrm>
            <a:custGeom>
              <a:avLst/>
              <a:gdLst/>
              <a:ahLst/>
              <a:cxnLst/>
              <a:rect l="l" t="t" r="r" b="b"/>
              <a:pathLst>
                <a:path w="10626" h="16249" extrusionOk="0">
                  <a:moveTo>
                    <a:pt x="8898" y="0"/>
                  </a:moveTo>
                  <a:lnTo>
                    <a:pt x="0" y="5210"/>
                  </a:lnTo>
                  <a:lnTo>
                    <a:pt x="1883" y="16248"/>
                  </a:lnTo>
                  <a:lnTo>
                    <a:pt x="10626" y="1072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524;p74">
              <a:extLst>
                <a:ext uri="{FF2B5EF4-FFF2-40B4-BE49-F238E27FC236}">
                  <a16:creationId xmlns:a16="http://schemas.microsoft.com/office/drawing/2014/main" id="{BAD48E8A-5495-4D96-AEC9-BE0713574D95}"/>
                </a:ext>
              </a:extLst>
            </p:cNvPr>
            <p:cNvSpPr/>
            <p:nvPr/>
          </p:nvSpPr>
          <p:spPr>
            <a:xfrm>
              <a:off x="944361" y="2046427"/>
              <a:ext cx="144428" cy="221297"/>
            </a:xfrm>
            <a:custGeom>
              <a:avLst/>
              <a:gdLst/>
              <a:ahLst/>
              <a:cxnLst/>
              <a:rect l="l" t="t" r="r" b="b"/>
              <a:pathLst>
                <a:path w="6345" h="9722" extrusionOk="0">
                  <a:moveTo>
                    <a:pt x="2199" y="0"/>
                  </a:moveTo>
                  <a:cubicBezTo>
                    <a:pt x="1612" y="0"/>
                    <a:pt x="959" y="291"/>
                    <a:pt x="671" y="669"/>
                  </a:cubicBezTo>
                  <a:cubicBezTo>
                    <a:pt x="0" y="1572"/>
                    <a:pt x="103" y="3248"/>
                    <a:pt x="464" y="4202"/>
                  </a:cubicBezTo>
                  <a:cubicBezTo>
                    <a:pt x="645" y="4692"/>
                    <a:pt x="1290" y="4666"/>
                    <a:pt x="1573" y="5105"/>
                  </a:cubicBezTo>
                  <a:cubicBezTo>
                    <a:pt x="1960" y="5724"/>
                    <a:pt x="1651" y="6549"/>
                    <a:pt x="1573" y="7271"/>
                  </a:cubicBezTo>
                  <a:cubicBezTo>
                    <a:pt x="1522" y="7864"/>
                    <a:pt x="1315" y="8587"/>
                    <a:pt x="1419" y="9206"/>
                  </a:cubicBezTo>
                  <a:cubicBezTo>
                    <a:pt x="1470" y="9515"/>
                    <a:pt x="1573" y="9670"/>
                    <a:pt x="1676" y="9721"/>
                  </a:cubicBezTo>
                  <a:lnTo>
                    <a:pt x="6345" y="6781"/>
                  </a:lnTo>
                  <a:cubicBezTo>
                    <a:pt x="6009" y="6085"/>
                    <a:pt x="5519" y="5518"/>
                    <a:pt x="4900" y="5079"/>
                  </a:cubicBezTo>
                  <a:cubicBezTo>
                    <a:pt x="3998" y="4409"/>
                    <a:pt x="4178" y="3790"/>
                    <a:pt x="4178" y="2655"/>
                  </a:cubicBezTo>
                  <a:cubicBezTo>
                    <a:pt x="4230" y="1649"/>
                    <a:pt x="3740" y="695"/>
                    <a:pt x="2889" y="179"/>
                  </a:cubicBezTo>
                  <a:cubicBezTo>
                    <a:pt x="2694" y="54"/>
                    <a:pt x="2453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525;p74">
              <a:extLst>
                <a:ext uri="{FF2B5EF4-FFF2-40B4-BE49-F238E27FC236}">
                  <a16:creationId xmlns:a16="http://schemas.microsoft.com/office/drawing/2014/main" id="{A4D717FD-2DC1-4FEC-802F-6002D74AF10B}"/>
                </a:ext>
              </a:extLst>
            </p:cNvPr>
            <p:cNvSpPr/>
            <p:nvPr/>
          </p:nvSpPr>
          <p:spPr>
            <a:xfrm>
              <a:off x="912378" y="2098624"/>
              <a:ext cx="57248" cy="57043"/>
            </a:xfrm>
            <a:custGeom>
              <a:avLst/>
              <a:gdLst/>
              <a:ahLst/>
              <a:cxnLst/>
              <a:rect l="l" t="t" r="r" b="b"/>
              <a:pathLst>
                <a:path w="2515" h="2506" extrusionOk="0">
                  <a:moveTo>
                    <a:pt x="1792" y="1"/>
                  </a:moveTo>
                  <a:cubicBezTo>
                    <a:pt x="1" y="569"/>
                    <a:pt x="485" y="2505"/>
                    <a:pt x="1756" y="2505"/>
                  </a:cubicBezTo>
                  <a:cubicBezTo>
                    <a:pt x="1986" y="2505"/>
                    <a:pt x="2242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526;p74">
              <a:extLst>
                <a:ext uri="{FF2B5EF4-FFF2-40B4-BE49-F238E27FC236}">
                  <a16:creationId xmlns:a16="http://schemas.microsoft.com/office/drawing/2014/main" id="{F7AD10C4-86ED-40BE-9214-03E599E99046}"/>
                </a:ext>
              </a:extLst>
            </p:cNvPr>
            <p:cNvSpPr/>
            <p:nvPr/>
          </p:nvSpPr>
          <p:spPr>
            <a:xfrm>
              <a:off x="927015" y="2025029"/>
              <a:ext cx="114222" cy="94760"/>
            </a:xfrm>
            <a:custGeom>
              <a:avLst/>
              <a:gdLst/>
              <a:ahLst/>
              <a:cxnLst/>
              <a:rect l="l" t="t" r="r" b="b"/>
              <a:pathLst>
                <a:path w="5018" h="4163" extrusionOk="0">
                  <a:moveTo>
                    <a:pt x="3004" y="1"/>
                  </a:moveTo>
                  <a:cubicBezTo>
                    <a:pt x="2618" y="1"/>
                    <a:pt x="2219" y="99"/>
                    <a:pt x="1845" y="294"/>
                  </a:cubicBezTo>
                  <a:cubicBezTo>
                    <a:pt x="549" y="965"/>
                    <a:pt x="1" y="2343"/>
                    <a:pt x="275" y="3700"/>
                  </a:cubicBezTo>
                  <a:lnTo>
                    <a:pt x="275" y="3700"/>
                  </a:lnTo>
                  <a:lnTo>
                    <a:pt x="246" y="3595"/>
                  </a:lnTo>
                  <a:lnTo>
                    <a:pt x="246" y="3595"/>
                  </a:lnTo>
                  <a:cubicBezTo>
                    <a:pt x="220" y="3801"/>
                    <a:pt x="272" y="3982"/>
                    <a:pt x="349" y="4162"/>
                  </a:cubicBezTo>
                  <a:lnTo>
                    <a:pt x="633" y="4162"/>
                  </a:lnTo>
                  <a:cubicBezTo>
                    <a:pt x="375" y="2795"/>
                    <a:pt x="375" y="1660"/>
                    <a:pt x="1639" y="809"/>
                  </a:cubicBezTo>
                  <a:cubicBezTo>
                    <a:pt x="2052" y="531"/>
                    <a:pt x="2449" y="403"/>
                    <a:pt x="2825" y="403"/>
                  </a:cubicBezTo>
                  <a:cubicBezTo>
                    <a:pt x="3527" y="403"/>
                    <a:pt x="4152" y="852"/>
                    <a:pt x="4657" y="1609"/>
                  </a:cubicBezTo>
                  <a:cubicBezTo>
                    <a:pt x="4708" y="1609"/>
                    <a:pt x="4817" y="1620"/>
                    <a:pt x="4907" y="1620"/>
                  </a:cubicBezTo>
                  <a:cubicBezTo>
                    <a:pt x="4952" y="1620"/>
                    <a:pt x="4992" y="1617"/>
                    <a:pt x="5018" y="1609"/>
                  </a:cubicBezTo>
                  <a:cubicBezTo>
                    <a:pt x="4729" y="528"/>
                    <a:pt x="3900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527;p74">
              <a:extLst>
                <a:ext uri="{FF2B5EF4-FFF2-40B4-BE49-F238E27FC236}">
                  <a16:creationId xmlns:a16="http://schemas.microsoft.com/office/drawing/2014/main" id="{93CF778E-F1E8-42C8-86FD-27EC9A35BA7E}"/>
                </a:ext>
              </a:extLst>
            </p:cNvPr>
            <p:cNvSpPr/>
            <p:nvPr/>
          </p:nvSpPr>
          <p:spPr>
            <a:xfrm>
              <a:off x="1018320" y="2052665"/>
              <a:ext cx="58022" cy="67468"/>
            </a:xfrm>
            <a:custGeom>
              <a:avLst/>
              <a:gdLst/>
              <a:ahLst/>
              <a:cxnLst/>
              <a:rect l="l" t="t" r="r" b="b"/>
              <a:pathLst>
                <a:path w="2549" h="2964" extrusionOk="0">
                  <a:moveTo>
                    <a:pt x="541" y="0"/>
                  </a:moveTo>
                  <a:cubicBezTo>
                    <a:pt x="360" y="0"/>
                    <a:pt x="176" y="87"/>
                    <a:pt x="1" y="292"/>
                  </a:cubicBezTo>
                  <a:lnTo>
                    <a:pt x="310" y="704"/>
                  </a:lnTo>
                  <a:cubicBezTo>
                    <a:pt x="465" y="1478"/>
                    <a:pt x="542" y="2174"/>
                    <a:pt x="723" y="2948"/>
                  </a:cubicBezTo>
                  <a:cubicBezTo>
                    <a:pt x="798" y="2959"/>
                    <a:pt x="870" y="2964"/>
                    <a:pt x="936" y="2964"/>
                  </a:cubicBezTo>
                  <a:cubicBezTo>
                    <a:pt x="2549" y="2964"/>
                    <a:pt x="1598" y="0"/>
                    <a:pt x="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528;p74">
              <a:extLst>
                <a:ext uri="{FF2B5EF4-FFF2-40B4-BE49-F238E27FC236}">
                  <a16:creationId xmlns:a16="http://schemas.microsoft.com/office/drawing/2014/main" id="{3D903501-B22D-421E-94F7-4D42CC41FD77}"/>
                </a:ext>
              </a:extLst>
            </p:cNvPr>
            <p:cNvSpPr/>
            <p:nvPr/>
          </p:nvSpPr>
          <p:spPr>
            <a:xfrm>
              <a:off x="1583109" y="1977408"/>
              <a:ext cx="120960" cy="184649"/>
            </a:xfrm>
            <a:custGeom>
              <a:avLst/>
              <a:gdLst/>
              <a:ahLst/>
              <a:cxnLst/>
              <a:rect l="l" t="t" r="r" b="b"/>
              <a:pathLst>
                <a:path w="5314" h="8112" extrusionOk="0">
                  <a:moveTo>
                    <a:pt x="1865" y="0"/>
                  </a:moveTo>
                  <a:cubicBezTo>
                    <a:pt x="1374" y="0"/>
                    <a:pt x="830" y="245"/>
                    <a:pt x="594" y="554"/>
                  </a:cubicBezTo>
                  <a:cubicBezTo>
                    <a:pt x="0" y="1302"/>
                    <a:pt x="78" y="2721"/>
                    <a:pt x="387" y="3495"/>
                  </a:cubicBezTo>
                  <a:cubicBezTo>
                    <a:pt x="568" y="3933"/>
                    <a:pt x="1109" y="3881"/>
                    <a:pt x="1342" y="4268"/>
                  </a:cubicBezTo>
                  <a:cubicBezTo>
                    <a:pt x="1677" y="4758"/>
                    <a:pt x="1393" y="5455"/>
                    <a:pt x="1342" y="6048"/>
                  </a:cubicBezTo>
                  <a:cubicBezTo>
                    <a:pt x="1290" y="6564"/>
                    <a:pt x="1109" y="7183"/>
                    <a:pt x="1213" y="7673"/>
                  </a:cubicBezTo>
                  <a:cubicBezTo>
                    <a:pt x="1264" y="7931"/>
                    <a:pt x="1342" y="8060"/>
                    <a:pt x="1419" y="8111"/>
                  </a:cubicBezTo>
                  <a:lnTo>
                    <a:pt x="5313" y="5661"/>
                  </a:lnTo>
                  <a:cubicBezTo>
                    <a:pt x="5030" y="5094"/>
                    <a:pt x="4617" y="4604"/>
                    <a:pt x="4101" y="4242"/>
                  </a:cubicBezTo>
                  <a:cubicBezTo>
                    <a:pt x="3327" y="3675"/>
                    <a:pt x="3482" y="3159"/>
                    <a:pt x="3508" y="2205"/>
                  </a:cubicBezTo>
                  <a:cubicBezTo>
                    <a:pt x="3534" y="1380"/>
                    <a:pt x="3121" y="580"/>
                    <a:pt x="2425" y="142"/>
                  </a:cubicBezTo>
                  <a:cubicBezTo>
                    <a:pt x="2265" y="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529;p74">
              <a:extLst>
                <a:ext uri="{FF2B5EF4-FFF2-40B4-BE49-F238E27FC236}">
                  <a16:creationId xmlns:a16="http://schemas.microsoft.com/office/drawing/2014/main" id="{C71B0912-BED4-4134-B700-3406231E1E70}"/>
                </a:ext>
              </a:extLst>
            </p:cNvPr>
            <p:cNvSpPr/>
            <p:nvPr/>
          </p:nvSpPr>
          <p:spPr>
            <a:xfrm>
              <a:off x="1556248" y="2021137"/>
              <a:ext cx="48006" cy="47801"/>
            </a:xfrm>
            <a:custGeom>
              <a:avLst/>
              <a:gdLst/>
              <a:ahLst/>
              <a:cxnLst/>
              <a:rect l="l" t="t" r="r" b="b"/>
              <a:pathLst>
                <a:path w="2109" h="2100" extrusionOk="0">
                  <a:moveTo>
                    <a:pt x="1516" y="0"/>
                  </a:moveTo>
                  <a:cubicBezTo>
                    <a:pt x="1" y="461"/>
                    <a:pt x="430" y="2100"/>
                    <a:pt x="1497" y="2100"/>
                  </a:cubicBezTo>
                  <a:cubicBezTo>
                    <a:pt x="1684" y="2100"/>
                    <a:pt x="1890" y="2050"/>
                    <a:pt x="2109" y="1935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530;p74">
              <a:extLst>
                <a:ext uri="{FF2B5EF4-FFF2-40B4-BE49-F238E27FC236}">
                  <a16:creationId xmlns:a16="http://schemas.microsoft.com/office/drawing/2014/main" id="{C3212127-13A0-4268-B684-E5DB3D8498E7}"/>
                </a:ext>
              </a:extLst>
            </p:cNvPr>
            <p:cNvSpPr/>
            <p:nvPr/>
          </p:nvSpPr>
          <p:spPr>
            <a:xfrm>
              <a:off x="1567925" y="1959834"/>
              <a:ext cx="96809" cy="78940"/>
            </a:xfrm>
            <a:custGeom>
              <a:avLst/>
              <a:gdLst/>
              <a:ahLst/>
              <a:cxnLst/>
              <a:rect l="l" t="t" r="r" b="b"/>
              <a:pathLst>
                <a:path w="4253" h="3468" extrusionOk="0">
                  <a:moveTo>
                    <a:pt x="2552" y="0"/>
                  </a:moveTo>
                  <a:cubicBezTo>
                    <a:pt x="2233" y="0"/>
                    <a:pt x="1904" y="81"/>
                    <a:pt x="1596" y="243"/>
                  </a:cubicBezTo>
                  <a:cubicBezTo>
                    <a:pt x="522" y="816"/>
                    <a:pt x="0" y="2028"/>
                    <a:pt x="316" y="3187"/>
                  </a:cubicBezTo>
                  <a:lnTo>
                    <a:pt x="316" y="3187"/>
                  </a:lnTo>
                  <a:lnTo>
                    <a:pt x="255" y="3003"/>
                  </a:lnTo>
                  <a:lnTo>
                    <a:pt x="255" y="3003"/>
                  </a:lnTo>
                  <a:cubicBezTo>
                    <a:pt x="255" y="3158"/>
                    <a:pt x="281" y="3338"/>
                    <a:pt x="332" y="3467"/>
                  </a:cubicBezTo>
                  <a:lnTo>
                    <a:pt x="564" y="3467"/>
                  </a:lnTo>
                  <a:cubicBezTo>
                    <a:pt x="358" y="2332"/>
                    <a:pt x="358" y="1378"/>
                    <a:pt x="1415" y="682"/>
                  </a:cubicBezTo>
                  <a:cubicBezTo>
                    <a:pt x="1767" y="447"/>
                    <a:pt x="2103" y="339"/>
                    <a:pt x="2418" y="339"/>
                  </a:cubicBezTo>
                  <a:cubicBezTo>
                    <a:pt x="3006" y="339"/>
                    <a:pt x="3523" y="715"/>
                    <a:pt x="3943" y="1352"/>
                  </a:cubicBezTo>
                  <a:cubicBezTo>
                    <a:pt x="3994" y="1352"/>
                    <a:pt x="4080" y="1364"/>
                    <a:pt x="4155" y="1364"/>
                  </a:cubicBezTo>
                  <a:cubicBezTo>
                    <a:pt x="4192" y="1364"/>
                    <a:pt x="4227" y="1361"/>
                    <a:pt x="4252" y="1352"/>
                  </a:cubicBezTo>
                  <a:cubicBezTo>
                    <a:pt x="3999" y="448"/>
                    <a:pt x="3302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531;p74">
              <a:extLst>
                <a:ext uri="{FF2B5EF4-FFF2-40B4-BE49-F238E27FC236}">
                  <a16:creationId xmlns:a16="http://schemas.microsoft.com/office/drawing/2014/main" id="{E349577C-8186-43E9-9761-DF287C1EDFE5}"/>
                </a:ext>
              </a:extLst>
            </p:cNvPr>
            <p:cNvSpPr/>
            <p:nvPr/>
          </p:nvSpPr>
          <p:spPr>
            <a:xfrm>
              <a:off x="1645345" y="1982644"/>
              <a:ext cx="48416" cy="56360"/>
            </a:xfrm>
            <a:custGeom>
              <a:avLst/>
              <a:gdLst/>
              <a:ahLst/>
              <a:cxnLst/>
              <a:rect l="l" t="t" r="r" b="b"/>
              <a:pathLst>
                <a:path w="2127" h="2476" extrusionOk="0">
                  <a:moveTo>
                    <a:pt x="455" y="0"/>
                  </a:moveTo>
                  <a:cubicBezTo>
                    <a:pt x="302" y="0"/>
                    <a:pt x="147" y="74"/>
                    <a:pt x="0" y="247"/>
                  </a:cubicBezTo>
                  <a:lnTo>
                    <a:pt x="284" y="582"/>
                  </a:lnTo>
                  <a:cubicBezTo>
                    <a:pt x="387" y="1227"/>
                    <a:pt x="464" y="1820"/>
                    <a:pt x="593" y="2465"/>
                  </a:cubicBezTo>
                  <a:cubicBezTo>
                    <a:pt x="651" y="2472"/>
                    <a:pt x="705" y="2476"/>
                    <a:pt x="756" y="2476"/>
                  </a:cubicBezTo>
                  <a:cubicBezTo>
                    <a:pt x="2127" y="2476"/>
                    <a:pt x="1337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532;p74">
              <a:extLst>
                <a:ext uri="{FF2B5EF4-FFF2-40B4-BE49-F238E27FC236}">
                  <a16:creationId xmlns:a16="http://schemas.microsoft.com/office/drawing/2014/main" id="{05ADF075-0ECE-4849-A59F-A8106CCEBF8B}"/>
                </a:ext>
              </a:extLst>
            </p:cNvPr>
            <p:cNvSpPr/>
            <p:nvPr/>
          </p:nvSpPr>
          <p:spPr>
            <a:xfrm>
              <a:off x="1193281" y="2198853"/>
              <a:ext cx="144428" cy="220933"/>
            </a:xfrm>
            <a:custGeom>
              <a:avLst/>
              <a:gdLst/>
              <a:ahLst/>
              <a:cxnLst/>
              <a:rect l="l" t="t" r="r" b="b"/>
              <a:pathLst>
                <a:path w="6345" h="9706" extrusionOk="0">
                  <a:moveTo>
                    <a:pt x="2206" y="1"/>
                  </a:moveTo>
                  <a:cubicBezTo>
                    <a:pt x="1620" y="1"/>
                    <a:pt x="964" y="294"/>
                    <a:pt x="671" y="678"/>
                  </a:cubicBezTo>
                  <a:cubicBezTo>
                    <a:pt x="0" y="1555"/>
                    <a:pt x="78" y="3258"/>
                    <a:pt x="439" y="4212"/>
                  </a:cubicBezTo>
                  <a:cubicBezTo>
                    <a:pt x="645" y="4702"/>
                    <a:pt x="1316" y="4676"/>
                    <a:pt x="1599" y="5114"/>
                  </a:cubicBezTo>
                  <a:cubicBezTo>
                    <a:pt x="1960" y="5733"/>
                    <a:pt x="1651" y="6559"/>
                    <a:pt x="1599" y="7255"/>
                  </a:cubicBezTo>
                  <a:cubicBezTo>
                    <a:pt x="1522" y="7874"/>
                    <a:pt x="1316" y="8596"/>
                    <a:pt x="1419" y="9189"/>
                  </a:cubicBezTo>
                  <a:cubicBezTo>
                    <a:pt x="1496" y="9525"/>
                    <a:pt x="1574" y="9654"/>
                    <a:pt x="1703" y="9705"/>
                  </a:cubicBezTo>
                  <a:lnTo>
                    <a:pt x="6345" y="6765"/>
                  </a:lnTo>
                  <a:cubicBezTo>
                    <a:pt x="6010" y="6095"/>
                    <a:pt x="5520" y="5527"/>
                    <a:pt x="4901" y="5089"/>
                  </a:cubicBezTo>
                  <a:cubicBezTo>
                    <a:pt x="3972" y="4418"/>
                    <a:pt x="4153" y="3799"/>
                    <a:pt x="4153" y="2664"/>
                  </a:cubicBezTo>
                  <a:cubicBezTo>
                    <a:pt x="4230" y="1659"/>
                    <a:pt x="3714" y="704"/>
                    <a:pt x="2863" y="163"/>
                  </a:cubicBezTo>
                  <a:cubicBezTo>
                    <a:pt x="2676" y="50"/>
                    <a:pt x="2447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533;p74">
              <a:extLst>
                <a:ext uri="{FF2B5EF4-FFF2-40B4-BE49-F238E27FC236}">
                  <a16:creationId xmlns:a16="http://schemas.microsoft.com/office/drawing/2014/main" id="{F983B7E0-88D7-4785-AC7C-FF1FD4497EB9}"/>
                </a:ext>
              </a:extLst>
            </p:cNvPr>
            <p:cNvSpPr/>
            <p:nvPr/>
          </p:nvSpPr>
          <p:spPr>
            <a:xfrm>
              <a:off x="1160638" y="2251277"/>
              <a:ext cx="57316" cy="57384"/>
            </a:xfrm>
            <a:custGeom>
              <a:avLst/>
              <a:gdLst/>
              <a:ahLst/>
              <a:cxnLst/>
              <a:rect l="l" t="t" r="r" b="b"/>
              <a:pathLst>
                <a:path w="2518" h="2521" extrusionOk="0">
                  <a:moveTo>
                    <a:pt x="1821" y="0"/>
                  </a:moveTo>
                  <a:cubicBezTo>
                    <a:pt x="1" y="571"/>
                    <a:pt x="512" y="2521"/>
                    <a:pt x="1784" y="2521"/>
                  </a:cubicBezTo>
                  <a:cubicBezTo>
                    <a:pt x="2008" y="2521"/>
                    <a:pt x="2255" y="2460"/>
                    <a:pt x="2518" y="2321"/>
                  </a:cubicBez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534;p74">
              <a:extLst>
                <a:ext uri="{FF2B5EF4-FFF2-40B4-BE49-F238E27FC236}">
                  <a16:creationId xmlns:a16="http://schemas.microsoft.com/office/drawing/2014/main" id="{D18EFE0E-E868-40ED-8BAE-75DADFEE17C0}"/>
                </a:ext>
              </a:extLst>
            </p:cNvPr>
            <p:cNvSpPr/>
            <p:nvPr/>
          </p:nvSpPr>
          <p:spPr>
            <a:xfrm>
              <a:off x="1174660" y="2177227"/>
              <a:ext cx="115497" cy="95193"/>
            </a:xfrm>
            <a:custGeom>
              <a:avLst/>
              <a:gdLst/>
              <a:ahLst/>
              <a:cxnLst/>
              <a:rect l="l" t="t" r="r" b="b"/>
              <a:pathLst>
                <a:path w="5074" h="4182" extrusionOk="0">
                  <a:moveTo>
                    <a:pt x="3042" y="0"/>
                  </a:moveTo>
                  <a:cubicBezTo>
                    <a:pt x="2661" y="0"/>
                    <a:pt x="2269" y="96"/>
                    <a:pt x="1902" y="287"/>
                  </a:cubicBezTo>
                  <a:cubicBezTo>
                    <a:pt x="557" y="996"/>
                    <a:pt x="0" y="2494"/>
                    <a:pt x="408" y="3944"/>
                  </a:cubicBezTo>
                  <a:lnTo>
                    <a:pt x="408" y="3944"/>
                  </a:lnTo>
                  <a:lnTo>
                    <a:pt x="303" y="3614"/>
                  </a:lnTo>
                  <a:lnTo>
                    <a:pt x="303" y="3614"/>
                  </a:lnTo>
                  <a:cubicBezTo>
                    <a:pt x="277" y="3795"/>
                    <a:pt x="328" y="4001"/>
                    <a:pt x="406" y="4182"/>
                  </a:cubicBezTo>
                  <a:lnTo>
                    <a:pt x="689" y="4182"/>
                  </a:lnTo>
                  <a:cubicBezTo>
                    <a:pt x="432" y="2815"/>
                    <a:pt x="432" y="1680"/>
                    <a:pt x="1695" y="829"/>
                  </a:cubicBezTo>
                  <a:cubicBezTo>
                    <a:pt x="2108" y="542"/>
                    <a:pt x="2505" y="411"/>
                    <a:pt x="2880" y="411"/>
                  </a:cubicBezTo>
                  <a:cubicBezTo>
                    <a:pt x="3583" y="411"/>
                    <a:pt x="4208" y="872"/>
                    <a:pt x="4713" y="1628"/>
                  </a:cubicBezTo>
                  <a:cubicBezTo>
                    <a:pt x="4729" y="1623"/>
                    <a:pt x="4751" y="1621"/>
                    <a:pt x="4777" y="1621"/>
                  </a:cubicBezTo>
                  <a:cubicBezTo>
                    <a:pt x="4846" y="1621"/>
                    <a:pt x="4940" y="1636"/>
                    <a:pt x="5010" y="1636"/>
                  </a:cubicBezTo>
                  <a:cubicBezTo>
                    <a:pt x="5035" y="1636"/>
                    <a:pt x="5057" y="1634"/>
                    <a:pt x="5074" y="1628"/>
                  </a:cubicBezTo>
                  <a:cubicBezTo>
                    <a:pt x="4784" y="540"/>
                    <a:pt x="3945" y="0"/>
                    <a:pt x="3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535;p74">
              <a:extLst>
                <a:ext uri="{FF2B5EF4-FFF2-40B4-BE49-F238E27FC236}">
                  <a16:creationId xmlns:a16="http://schemas.microsoft.com/office/drawing/2014/main" id="{FA431084-8C55-4D59-9F2B-8A0610607D7B}"/>
                </a:ext>
              </a:extLst>
            </p:cNvPr>
            <p:cNvSpPr/>
            <p:nvPr/>
          </p:nvSpPr>
          <p:spPr>
            <a:xfrm>
              <a:off x="1267240" y="2205272"/>
              <a:ext cx="58181" cy="67445"/>
            </a:xfrm>
            <a:custGeom>
              <a:avLst/>
              <a:gdLst/>
              <a:ahLst/>
              <a:cxnLst/>
              <a:rect l="l" t="t" r="r" b="b"/>
              <a:pathLst>
                <a:path w="2556" h="2963" extrusionOk="0">
                  <a:moveTo>
                    <a:pt x="552" y="1"/>
                  </a:moveTo>
                  <a:cubicBezTo>
                    <a:pt x="368" y="1"/>
                    <a:pt x="181" y="88"/>
                    <a:pt x="1" y="293"/>
                  </a:cubicBezTo>
                  <a:lnTo>
                    <a:pt x="336" y="706"/>
                  </a:lnTo>
                  <a:cubicBezTo>
                    <a:pt x="465" y="1480"/>
                    <a:pt x="543" y="2176"/>
                    <a:pt x="723" y="2950"/>
                  </a:cubicBezTo>
                  <a:cubicBezTo>
                    <a:pt x="793" y="2959"/>
                    <a:pt x="859" y="2963"/>
                    <a:pt x="921" y="2963"/>
                  </a:cubicBezTo>
                  <a:cubicBezTo>
                    <a:pt x="2555" y="2963"/>
                    <a:pt x="1622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536;p74">
              <a:extLst>
                <a:ext uri="{FF2B5EF4-FFF2-40B4-BE49-F238E27FC236}">
                  <a16:creationId xmlns:a16="http://schemas.microsoft.com/office/drawing/2014/main" id="{34A87F3B-8EE3-4F64-86ED-85316E1935C0}"/>
                </a:ext>
              </a:extLst>
            </p:cNvPr>
            <p:cNvSpPr/>
            <p:nvPr/>
          </p:nvSpPr>
          <p:spPr>
            <a:xfrm>
              <a:off x="1044156" y="2617681"/>
              <a:ext cx="132114" cy="202495"/>
            </a:xfrm>
            <a:custGeom>
              <a:avLst/>
              <a:gdLst/>
              <a:ahLst/>
              <a:cxnLst/>
              <a:rect l="l" t="t" r="r" b="b"/>
              <a:pathLst>
                <a:path w="5804" h="8896" extrusionOk="0">
                  <a:moveTo>
                    <a:pt x="2025" y="1"/>
                  </a:moveTo>
                  <a:cubicBezTo>
                    <a:pt x="1490" y="1"/>
                    <a:pt x="893" y="270"/>
                    <a:pt x="620" y="617"/>
                  </a:cubicBezTo>
                  <a:cubicBezTo>
                    <a:pt x="1" y="1442"/>
                    <a:pt x="78" y="2989"/>
                    <a:pt x="413" y="3841"/>
                  </a:cubicBezTo>
                  <a:cubicBezTo>
                    <a:pt x="594" y="4305"/>
                    <a:pt x="1213" y="4279"/>
                    <a:pt x="1471" y="4692"/>
                  </a:cubicBezTo>
                  <a:cubicBezTo>
                    <a:pt x="1806" y="5233"/>
                    <a:pt x="1522" y="6007"/>
                    <a:pt x="1471" y="6652"/>
                  </a:cubicBezTo>
                  <a:cubicBezTo>
                    <a:pt x="1393" y="7193"/>
                    <a:pt x="1213" y="7864"/>
                    <a:pt x="1316" y="8406"/>
                  </a:cubicBezTo>
                  <a:cubicBezTo>
                    <a:pt x="1367" y="8715"/>
                    <a:pt x="1445" y="8844"/>
                    <a:pt x="1548" y="8896"/>
                  </a:cubicBezTo>
                  <a:lnTo>
                    <a:pt x="5803" y="6213"/>
                  </a:lnTo>
                  <a:cubicBezTo>
                    <a:pt x="5494" y="5569"/>
                    <a:pt x="5056" y="5053"/>
                    <a:pt x="4488" y="4666"/>
                  </a:cubicBezTo>
                  <a:cubicBezTo>
                    <a:pt x="3637" y="4047"/>
                    <a:pt x="3818" y="3479"/>
                    <a:pt x="3818" y="2448"/>
                  </a:cubicBezTo>
                  <a:cubicBezTo>
                    <a:pt x="3869" y="1519"/>
                    <a:pt x="3405" y="668"/>
                    <a:pt x="2631" y="152"/>
                  </a:cubicBezTo>
                  <a:cubicBezTo>
                    <a:pt x="2458" y="47"/>
                    <a:pt x="2247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537;p74">
              <a:extLst>
                <a:ext uri="{FF2B5EF4-FFF2-40B4-BE49-F238E27FC236}">
                  <a16:creationId xmlns:a16="http://schemas.microsoft.com/office/drawing/2014/main" id="{54D55385-F949-4854-9B0B-7241A73A57C7}"/>
                </a:ext>
              </a:extLst>
            </p:cNvPr>
            <p:cNvSpPr/>
            <p:nvPr/>
          </p:nvSpPr>
          <p:spPr>
            <a:xfrm>
              <a:off x="1015087" y="2665758"/>
              <a:ext cx="51990" cy="51944"/>
            </a:xfrm>
            <a:custGeom>
              <a:avLst/>
              <a:gdLst/>
              <a:ahLst/>
              <a:cxnLst/>
              <a:rect l="l" t="t" r="r" b="b"/>
              <a:pathLst>
                <a:path w="2284" h="2282" extrusionOk="0">
                  <a:moveTo>
                    <a:pt x="1639" y="1"/>
                  </a:moveTo>
                  <a:cubicBezTo>
                    <a:pt x="0" y="503"/>
                    <a:pt x="434" y="2282"/>
                    <a:pt x="1592" y="2282"/>
                  </a:cubicBezTo>
                  <a:cubicBezTo>
                    <a:pt x="1802" y="2282"/>
                    <a:pt x="2035" y="2224"/>
                    <a:pt x="2283" y="209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538;p74">
              <a:extLst>
                <a:ext uri="{FF2B5EF4-FFF2-40B4-BE49-F238E27FC236}">
                  <a16:creationId xmlns:a16="http://schemas.microsoft.com/office/drawing/2014/main" id="{5D734DF0-8432-44DB-9951-C7884CEB1B07}"/>
                </a:ext>
              </a:extLst>
            </p:cNvPr>
            <p:cNvSpPr/>
            <p:nvPr/>
          </p:nvSpPr>
          <p:spPr>
            <a:xfrm>
              <a:off x="1028381" y="2598400"/>
              <a:ext cx="104434" cy="86748"/>
            </a:xfrm>
            <a:custGeom>
              <a:avLst/>
              <a:gdLst/>
              <a:ahLst/>
              <a:cxnLst/>
              <a:rect l="l" t="t" r="r" b="b"/>
              <a:pathLst>
                <a:path w="4588" h="3811" extrusionOk="0">
                  <a:moveTo>
                    <a:pt x="2729" y="1"/>
                  </a:moveTo>
                  <a:cubicBezTo>
                    <a:pt x="2386" y="1"/>
                    <a:pt x="2033" y="85"/>
                    <a:pt x="1699" y="252"/>
                  </a:cubicBezTo>
                  <a:cubicBezTo>
                    <a:pt x="556" y="869"/>
                    <a:pt x="1" y="2135"/>
                    <a:pt x="249" y="3349"/>
                  </a:cubicBezTo>
                  <a:lnTo>
                    <a:pt x="249" y="3349"/>
                  </a:lnTo>
                  <a:cubicBezTo>
                    <a:pt x="235" y="3511"/>
                    <a:pt x="263" y="3671"/>
                    <a:pt x="332" y="3811"/>
                  </a:cubicBezTo>
                  <a:lnTo>
                    <a:pt x="590" y="3811"/>
                  </a:lnTo>
                  <a:cubicBezTo>
                    <a:pt x="358" y="2573"/>
                    <a:pt x="358" y="1515"/>
                    <a:pt x="1519" y="742"/>
                  </a:cubicBezTo>
                  <a:cubicBezTo>
                    <a:pt x="1896" y="490"/>
                    <a:pt x="2257" y="373"/>
                    <a:pt x="2599" y="373"/>
                  </a:cubicBezTo>
                  <a:cubicBezTo>
                    <a:pt x="3238" y="373"/>
                    <a:pt x="3808" y="783"/>
                    <a:pt x="4278" y="1489"/>
                  </a:cubicBezTo>
                  <a:cubicBezTo>
                    <a:pt x="4289" y="1484"/>
                    <a:pt x="4306" y="1482"/>
                    <a:pt x="4326" y="1482"/>
                  </a:cubicBezTo>
                  <a:cubicBezTo>
                    <a:pt x="4381" y="1482"/>
                    <a:pt x="4463" y="1497"/>
                    <a:pt x="4527" y="1497"/>
                  </a:cubicBezTo>
                  <a:cubicBezTo>
                    <a:pt x="4551" y="1497"/>
                    <a:pt x="4572" y="1495"/>
                    <a:pt x="4588" y="1489"/>
                  </a:cubicBezTo>
                  <a:cubicBezTo>
                    <a:pt x="4315" y="488"/>
                    <a:pt x="3553" y="1"/>
                    <a:pt x="2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539;p74">
              <a:extLst>
                <a:ext uri="{FF2B5EF4-FFF2-40B4-BE49-F238E27FC236}">
                  <a16:creationId xmlns:a16="http://schemas.microsoft.com/office/drawing/2014/main" id="{3D217AE7-BFB1-4622-BC8E-7C6981BD6864}"/>
                </a:ext>
              </a:extLst>
            </p:cNvPr>
            <p:cNvSpPr/>
            <p:nvPr/>
          </p:nvSpPr>
          <p:spPr>
            <a:xfrm>
              <a:off x="1112265" y="2623691"/>
              <a:ext cx="52946" cy="61732"/>
            </a:xfrm>
            <a:custGeom>
              <a:avLst/>
              <a:gdLst/>
              <a:ahLst/>
              <a:cxnLst/>
              <a:rect l="l" t="t" r="r" b="b"/>
              <a:pathLst>
                <a:path w="2326" h="2712" extrusionOk="0">
                  <a:moveTo>
                    <a:pt x="503" y="1"/>
                  </a:moveTo>
                  <a:cubicBezTo>
                    <a:pt x="334" y="1"/>
                    <a:pt x="163" y="83"/>
                    <a:pt x="0" y="275"/>
                  </a:cubicBezTo>
                  <a:lnTo>
                    <a:pt x="284" y="636"/>
                  </a:lnTo>
                  <a:cubicBezTo>
                    <a:pt x="413" y="1359"/>
                    <a:pt x="490" y="2003"/>
                    <a:pt x="645" y="2700"/>
                  </a:cubicBezTo>
                  <a:cubicBezTo>
                    <a:pt x="709" y="2708"/>
                    <a:pt x="769" y="2712"/>
                    <a:pt x="825" y="2712"/>
                  </a:cubicBezTo>
                  <a:cubicBezTo>
                    <a:pt x="2325" y="2712"/>
                    <a:pt x="1469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540;p74">
              <a:extLst>
                <a:ext uri="{FF2B5EF4-FFF2-40B4-BE49-F238E27FC236}">
                  <a16:creationId xmlns:a16="http://schemas.microsoft.com/office/drawing/2014/main" id="{010E5C21-429F-48A9-874E-3B95835195DC}"/>
                </a:ext>
              </a:extLst>
            </p:cNvPr>
            <p:cNvSpPr/>
            <p:nvPr/>
          </p:nvSpPr>
          <p:spPr>
            <a:xfrm>
              <a:off x="1388775" y="2068849"/>
              <a:ext cx="145020" cy="221183"/>
            </a:xfrm>
            <a:custGeom>
              <a:avLst/>
              <a:gdLst/>
              <a:ahLst/>
              <a:cxnLst/>
              <a:rect l="l" t="t" r="r" b="b"/>
              <a:pathLst>
                <a:path w="6371" h="9717" extrusionOk="0">
                  <a:moveTo>
                    <a:pt x="2223" y="0"/>
                  </a:moveTo>
                  <a:cubicBezTo>
                    <a:pt x="1639" y="0"/>
                    <a:pt x="988" y="300"/>
                    <a:pt x="697" y="664"/>
                  </a:cubicBezTo>
                  <a:cubicBezTo>
                    <a:pt x="1" y="1567"/>
                    <a:pt x="104" y="3243"/>
                    <a:pt x="465" y="4197"/>
                  </a:cubicBezTo>
                  <a:cubicBezTo>
                    <a:pt x="671" y="4687"/>
                    <a:pt x="1316" y="4661"/>
                    <a:pt x="1600" y="5126"/>
                  </a:cubicBezTo>
                  <a:cubicBezTo>
                    <a:pt x="1987" y="5719"/>
                    <a:pt x="1677" y="6544"/>
                    <a:pt x="1600" y="7266"/>
                  </a:cubicBezTo>
                  <a:cubicBezTo>
                    <a:pt x="1548" y="7860"/>
                    <a:pt x="1342" y="8607"/>
                    <a:pt x="1445" y="9201"/>
                  </a:cubicBezTo>
                  <a:cubicBezTo>
                    <a:pt x="1497" y="9510"/>
                    <a:pt x="1574" y="9665"/>
                    <a:pt x="1703" y="9716"/>
                  </a:cubicBezTo>
                  <a:lnTo>
                    <a:pt x="6371" y="6776"/>
                  </a:lnTo>
                  <a:cubicBezTo>
                    <a:pt x="6036" y="6106"/>
                    <a:pt x="5520" y="5513"/>
                    <a:pt x="4901" y="5074"/>
                  </a:cubicBezTo>
                  <a:cubicBezTo>
                    <a:pt x="3998" y="4404"/>
                    <a:pt x="4179" y="3785"/>
                    <a:pt x="4179" y="2676"/>
                  </a:cubicBezTo>
                  <a:cubicBezTo>
                    <a:pt x="4230" y="1670"/>
                    <a:pt x="3740" y="715"/>
                    <a:pt x="2889" y="174"/>
                  </a:cubicBezTo>
                  <a:cubicBezTo>
                    <a:pt x="2699" y="52"/>
                    <a:pt x="2467" y="0"/>
                    <a:pt x="2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541;p74">
              <a:extLst>
                <a:ext uri="{FF2B5EF4-FFF2-40B4-BE49-F238E27FC236}">
                  <a16:creationId xmlns:a16="http://schemas.microsoft.com/office/drawing/2014/main" id="{B43D1ECC-1012-48FA-85A8-D01A9A1F6CC2}"/>
                </a:ext>
              </a:extLst>
            </p:cNvPr>
            <p:cNvSpPr/>
            <p:nvPr/>
          </p:nvSpPr>
          <p:spPr>
            <a:xfrm>
              <a:off x="1356815" y="2120933"/>
              <a:ext cx="57225" cy="57043"/>
            </a:xfrm>
            <a:custGeom>
              <a:avLst/>
              <a:gdLst/>
              <a:ahLst/>
              <a:cxnLst/>
              <a:rect l="l" t="t" r="r" b="b"/>
              <a:pathLst>
                <a:path w="2514" h="2506" extrusionOk="0">
                  <a:moveTo>
                    <a:pt x="1792" y="1"/>
                  </a:moveTo>
                  <a:cubicBezTo>
                    <a:pt x="0" y="569"/>
                    <a:pt x="503" y="2505"/>
                    <a:pt x="1764" y="2505"/>
                  </a:cubicBezTo>
                  <a:cubicBezTo>
                    <a:pt x="1992" y="2505"/>
                    <a:pt x="2245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42;p74">
              <a:extLst>
                <a:ext uri="{FF2B5EF4-FFF2-40B4-BE49-F238E27FC236}">
                  <a16:creationId xmlns:a16="http://schemas.microsoft.com/office/drawing/2014/main" id="{32D6252C-8960-48F2-839D-45B62D6C55F9}"/>
                </a:ext>
              </a:extLst>
            </p:cNvPr>
            <p:cNvSpPr/>
            <p:nvPr/>
          </p:nvSpPr>
          <p:spPr>
            <a:xfrm>
              <a:off x="1372021" y="2046883"/>
              <a:ext cx="114222" cy="95216"/>
            </a:xfrm>
            <a:custGeom>
              <a:avLst/>
              <a:gdLst/>
              <a:ahLst/>
              <a:cxnLst/>
              <a:rect l="l" t="t" r="r" b="b"/>
              <a:pathLst>
                <a:path w="5018" h="4183" extrusionOk="0">
                  <a:moveTo>
                    <a:pt x="2981" y="1"/>
                  </a:moveTo>
                  <a:cubicBezTo>
                    <a:pt x="2603" y="1"/>
                    <a:pt x="2213" y="97"/>
                    <a:pt x="1846" y="288"/>
                  </a:cubicBezTo>
                  <a:cubicBezTo>
                    <a:pt x="549" y="982"/>
                    <a:pt x="1" y="2363"/>
                    <a:pt x="275" y="3720"/>
                  </a:cubicBezTo>
                  <a:lnTo>
                    <a:pt x="275" y="3720"/>
                  </a:lnTo>
                  <a:lnTo>
                    <a:pt x="247" y="3615"/>
                  </a:lnTo>
                  <a:lnTo>
                    <a:pt x="247" y="3615"/>
                  </a:lnTo>
                  <a:cubicBezTo>
                    <a:pt x="221" y="3821"/>
                    <a:pt x="247" y="4002"/>
                    <a:pt x="324" y="4182"/>
                  </a:cubicBezTo>
                  <a:lnTo>
                    <a:pt x="608" y="4182"/>
                  </a:lnTo>
                  <a:cubicBezTo>
                    <a:pt x="350" y="2815"/>
                    <a:pt x="376" y="1680"/>
                    <a:pt x="1639" y="829"/>
                  </a:cubicBezTo>
                  <a:cubicBezTo>
                    <a:pt x="2052" y="551"/>
                    <a:pt x="2450" y="423"/>
                    <a:pt x="2825" y="423"/>
                  </a:cubicBezTo>
                  <a:cubicBezTo>
                    <a:pt x="3528" y="423"/>
                    <a:pt x="4153" y="872"/>
                    <a:pt x="4657" y="1629"/>
                  </a:cubicBezTo>
                  <a:cubicBezTo>
                    <a:pt x="4673" y="1623"/>
                    <a:pt x="4694" y="1621"/>
                    <a:pt x="4718" y="1621"/>
                  </a:cubicBezTo>
                  <a:cubicBezTo>
                    <a:pt x="4783" y="1621"/>
                    <a:pt x="4870" y="1636"/>
                    <a:pt x="4944" y="1636"/>
                  </a:cubicBezTo>
                  <a:cubicBezTo>
                    <a:pt x="4971" y="1636"/>
                    <a:pt x="4996" y="1634"/>
                    <a:pt x="5018" y="1629"/>
                  </a:cubicBezTo>
                  <a:cubicBezTo>
                    <a:pt x="4710" y="540"/>
                    <a:pt x="3878" y="1"/>
                    <a:pt x="2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43;p74">
              <a:extLst>
                <a:ext uri="{FF2B5EF4-FFF2-40B4-BE49-F238E27FC236}">
                  <a16:creationId xmlns:a16="http://schemas.microsoft.com/office/drawing/2014/main" id="{B0B1200A-C30A-46FD-820C-6BE80D73E63D}"/>
                </a:ext>
              </a:extLst>
            </p:cNvPr>
            <p:cNvSpPr/>
            <p:nvPr/>
          </p:nvSpPr>
          <p:spPr>
            <a:xfrm>
              <a:off x="1463349" y="2074950"/>
              <a:ext cx="58113" cy="67445"/>
            </a:xfrm>
            <a:custGeom>
              <a:avLst/>
              <a:gdLst/>
              <a:ahLst/>
              <a:cxnLst/>
              <a:rect l="l" t="t" r="r" b="b"/>
              <a:pathLst>
                <a:path w="2553" h="2963" extrusionOk="0">
                  <a:moveTo>
                    <a:pt x="543" y="0"/>
                  </a:moveTo>
                  <a:cubicBezTo>
                    <a:pt x="361" y="0"/>
                    <a:pt x="176" y="88"/>
                    <a:pt x="0" y="293"/>
                  </a:cubicBezTo>
                  <a:lnTo>
                    <a:pt x="310" y="705"/>
                  </a:lnTo>
                  <a:cubicBezTo>
                    <a:pt x="464" y="1479"/>
                    <a:pt x="542" y="2175"/>
                    <a:pt x="722" y="2949"/>
                  </a:cubicBezTo>
                  <a:cubicBezTo>
                    <a:pt x="792" y="2958"/>
                    <a:pt x="858" y="2962"/>
                    <a:pt x="920" y="2962"/>
                  </a:cubicBezTo>
                  <a:cubicBezTo>
                    <a:pt x="2553" y="2962"/>
                    <a:pt x="160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44;p74">
              <a:extLst>
                <a:ext uri="{FF2B5EF4-FFF2-40B4-BE49-F238E27FC236}">
                  <a16:creationId xmlns:a16="http://schemas.microsoft.com/office/drawing/2014/main" id="{33D57D04-99D6-4C3A-A5A5-3751230FE1E2}"/>
                </a:ext>
              </a:extLst>
            </p:cNvPr>
            <p:cNvSpPr/>
            <p:nvPr/>
          </p:nvSpPr>
          <p:spPr>
            <a:xfrm>
              <a:off x="1455132" y="2347841"/>
              <a:ext cx="111559" cy="170582"/>
            </a:xfrm>
            <a:custGeom>
              <a:avLst/>
              <a:gdLst/>
              <a:ahLst/>
              <a:cxnLst/>
              <a:rect l="l" t="t" r="r" b="b"/>
              <a:pathLst>
                <a:path w="4901" h="7494" extrusionOk="0">
                  <a:moveTo>
                    <a:pt x="1713" y="0"/>
                  </a:moveTo>
                  <a:cubicBezTo>
                    <a:pt x="1257" y="0"/>
                    <a:pt x="759" y="240"/>
                    <a:pt x="542" y="530"/>
                  </a:cubicBezTo>
                  <a:cubicBezTo>
                    <a:pt x="0" y="1226"/>
                    <a:pt x="77" y="2515"/>
                    <a:pt x="361" y="3238"/>
                  </a:cubicBezTo>
                  <a:cubicBezTo>
                    <a:pt x="516" y="3624"/>
                    <a:pt x="1032" y="3599"/>
                    <a:pt x="1238" y="3934"/>
                  </a:cubicBezTo>
                  <a:cubicBezTo>
                    <a:pt x="1522" y="4398"/>
                    <a:pt x="1290" y="5043"/>
                    <a:pt x="1238" y="5585"/>
                  </a:cubicBezTo>
                  <a:cubicBezTo>
                    <a:pt x="1186" y="6049"/>
                    <a:pt x="1032" y="6616"/>
                    <a:pt x="1109" y="7080"/>
                  </a:cubicBezTo>
                  <a:cubicBezTo>
                    <a:pt x="1161" y="7313"/>
                    <a:pt x="1212" y="7442"/>
                    <a:pt x="1315" y="7493"/>
                  </a:cubicBezTo>
                  <a:lnTo>
                    <a:pt x="4900" y="5223"/>
                  </a:lnTo>
                  <a:cubicBezTo>
                    <a:pt x="4642" y="4708"/>
                    <a:pt x="4255" y="4269"/>
                    <a:pt x="3791" y="3934"/>
                  </a:cubicBezTo>
                  <a:cubicBezTo>
                    <a:pt x="3069" y="3418"/>
                    <a:pt x="3224" y="2954"/>
                    <a:pt x="3224" y="2077"/>
                  </a:cubicBezTo>
                  <a:cubicBezTo>
                    <a:pt x="3275" y="1303"/>
                    <a:pt x="2889" y="555"/>
                    <a:pt x="2244" y="143"/>
                  </a:cubicBezTo>
                  <a:cubicBezTo>
                    <a:pt x="2091" y="43"/>
                    <a:pt x="1906" y="0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45;p74">
              <a:extLst>
                <a:ext uri="{FF2B5EF4-FFF2-40B4-BE49-F238E27FC236}">
                  <a16:creationId xmlns:a16="http://schemas.microsoft.com/office/drawing/2014/main" id="{AB113870-BE1B-432A-AF29-CCE0A3B1BD5D}"/>
                </a:ext>
              </a:extLst>
            </p:cNvPr>
            <p:cNvSpPr/>
            <p:nvPr/>
          </p:nvSpPr>
          <p:spPr>
            <a:xfrm>
              <a:off x="1430752" y="2388064"/>
              <a:ext cx="43772" cy="44091"/>
            </a:xfrm>
            <a:custGeom>
              <a:avLst/>
              <a:gdLst/>
              <a:ahLst/>
              <a:cxnLst/>
              <a:rect l="l" t="t" r="r" b="b"/>
              <a:pathLst>
                <a:path w="1923" h="1937" extrusionOk="0">
                  <a:moveTo>
                    <a:pt x="1381" y="1"/>
                  </a:moveTo>
                  <a:cubicBezTo>
                    <a:pt x="1" y="439"/>
                    <a:pt x="388" y="1936"/>
                    <a:pt x="1357" y="1936"/>
                  </a:cubicBezTo>
                  <a:cubicBezTo>
                    <a:pt x="1529" y="1936"/>
                    <a:pt x="1720" y="1889"/>
                    <a:pt x="1922" y="178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546;p74">
              <a:extLst>
                <a:ext uri="{FF2B5EF4-FFF2-40B4-BE49-F238E27FC236}">
                  <a16:creationId xmlns:a16="http://schemas.microsoft.com/office/drawing/2014/main" id="{188A3CF9-3149-452C-8721-CFF5B5BFC4E2}"/>
                </a:ext>
              </a:extLst>
            </p:cNvPr>
            <p:cNvSpPr/>
            <p:nvPr/>
          </p:nvSpPr>
          <p:spPr>
            <a:xfrm>
              <a:off x="1441838" y="2331064"/>
              <a:ext cx="88455" cy="73455"/>
            </a:xfrm>
            <a:custGeom>
              <a:avLst/>
              <a:gdLst/>
              <a:ahLst/>
              <a:cxnLst/>
              <a:rect l="l" t="t" r="r" b="b"/>
              <a:pathLst>
                <a:path w="3886" h="3227" extrusionOk="0">
                  <a:moveTo>
                    <a:pt x="2331" y="0"/>
                  </a:moveTo>
                  <a:cubicBezTo>
                    <a:pt x="2032" y="0"/>
                    <a:pt x="1724" y="79"/>
                    <a:pt x="1435" y="235"/>
                  </a:cubicBezTo>
                  <a:cubicBezTo>
                    <a:pt x="474" y="738"/>
                    <a:pt x="0" y="1810"/>
                    <a:pt x="212" y="2838"/>
                  </a:cubicBezTo>
                  <a:lnTo>
                    <a:pt x="212" y="2838"/>
                  </a:lnTo>
                  <a:lnTo>
                    <a:pt x="197" y="2788"/>
                  </a:lnTo>
                  <a:lnTo>
                    <a:pt x="197" y="2788"/>
                  </a:lnTo>
                  <a:cubicBezTo>
                    <a:pt x="197" y="2917"/>
                    <a:pt x="223" y="3072"/>
                    <a:pt x="275" y="3201"/>
                  </a:cubicBezTo>
                  <a:lnTo>
                    <a:pt x="316" y="3201"/>
                  </a:lnTo>
                  <a:cubicBezTo>
                    <a:pt x="320" y="3209"/>
                    <a:pt x="323" y="3218"/>
                    <a:pt x="326" y="3227"/>
                  </a:cubicBezTo>
                  <a:lnTo>
                    <a:pt x="319" y="3201"/>
                  </a:lnTo>
                  <a:lnTo>
                    <a:pt x="507" y="3201"/>
                  </a:lnTo>
                  <a:cubicBezTo>
                    <a:pt x="300" y="2169"/>
                    <a:pt x="300" y="1267"/>
                    <a:pt x="1280" y="622"/>
                  </a:cubicBezTo>
                  <a:cubicBezTo>
                    <a:pt x="1595" y="406"/>
                    <a:pt x="1901" y="306"/>
                    <a:pt x="2191" y="306"/>
                  </a:cubicBezTo>
                  <a:cubicBezTo>
                    <a:pt x="2731" y="306"/>
                    <a:pt x="3215" y="653"/>
                    <a:pt x="3602" y="1241"/>
                  </a:cubicBezTo>
                  <a:cubicBezTo>
                    <a:pt x="3636" y="1241"/>
                    <a:pt x="3716" y="1252"/>
                    <a:pt x="3789" y="1252"/>
                  </a:cubicBezTo>
                  <a:cubicBezTo>
                    <a:pt x="3825" y="1252"/>
                    <a:pt x="3859" y="1249"/>
                    <a:pt x="3885" y="1241"/>
                  </a:cubicBezTo>
                  <a:cubicBezTo>
                    <a:pt x="3652" y="414"/>
                    <a:pt x="3017" y="0"/>
                    <a:pt x="2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547;p74">
              <a:extLst>
                <a:ext uri="{FF2B5EF4-FFF2-40B4-BE49-F238E27FC236}">
                  <a16:creationId xmlns:a16="http://schemas.microsoft.com/office/drawing/2014/main" id="{E42E5ABB-1BA5-4512-A72A-707ACCF08665}"/>
                </a:ext>
              </a:extLst>
            </p:cNvPr>
            <p:cNvSpPr/>
            <p:nvPr/>
          </p:nvSpPr>
          <p:spPr>
            <a:xfrm>
              <a:off x="1513247" y="2352439"/>
              <a:ext cx="44432" cy="52285"/>
            </a:xfrm>
            <a:custGeom>
              <a:avLst/>
              <a:gdLst/>
              <a:ahLst/>
              <a:cxnLst/>
              <a:rect l="l" t="t" r="r" b="b"/>
              <a:pathLst>
                <a:path w="1952" h="2297" extrusionOk="0">
                  <a:moveTo>
                    <a:pt x="416" y="0"/>
                  </a:moveTo>
                  <a:cubicBezTo>
                    <a:pt x="277" y="0"/>
                    <a:pt x="135" y="67"/>
                    <a:pt x="0" y="224"/>
                  </a:cubicBezTo>
                  <a:lnTo>
                    <a:pt x="232" y="534"/>
                  </a:lnTo>
                  <a:cubicBezTo>
                    <a:pt x="336" y="1153"/>
                    <a:pt x="387" y="1694"/>
                    <a:pt x="542" y="2288"/>
                  </a:cubicBezTo>
                  <a:cubicBezTo>
                    <a:pt x="593" y="2294"/>
                    <a:pt x="641" y="2297"/>
                    <a:pt x="686" y="2297"/>
                  </a:cubicBezTo>
                  <a:cubicBezTo>
                    <a:pt x="1951" y="2297"/>
                    <a:pt x="123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548;p74">
              <a:extLst>
                <a:ext uri="{FF2B5EF4-FFF2-40B4-BE49-F238E27FC236}">
                  <a16:creationId xmlns:a16="http://schemas.microsoft.com/office/drawing/2014/main" id="{4E539CF3-84CD-498F-A145-EBC4FEF35DC9}"/>
                </a:ext>
              </a:extLst>
            </p:cNvPr>
            <p:cNvSpPr/>
            <p:nvPr/>
          </p:nvSpPr>
          <p:spPr>
            <a:xfrm>
              <a:off x="1151009" y="1934749"/>
              <a:ext cx="104525" cy="84631"/>
            </a:xfrm>
            <a:custGeom>
              <a:avLst/>
              <a:gdLst/>
              <a:ahLst/>
              <a:cxnLst/>
              <a:rect l="l" t="t" r="r" b="b"/>
              <a:pathLst>
                <a:path w="4592" h="3718" extrusionOk="0">
                  <a:moveTo>
                    <a:pt x="2452" y="0"/>
                  </a:moveTo>
                  <a:cubicBezTo>
                    <a:pt x="1215" y="0"/>
                    <a:pt x="126" y="1083"/>
                    <a:pt x="26" y="2480"/>
                  </a:cubicBezTo>
                  <a:cubicBezTo>
                    <a:pt x="0" y="2918"/>
                    <a:pt x="52" y="3331"/>
                    <a:pt x="207" y="3718"/>
                  </a:cubicBezTo>
                  <a:lnTo>
                    <a:pt x="671" y="3512"/>
                  </a:lnTo>
                  <a:cubicBezTo>
                    <a:pt x="490" y="3151"/>
                    <a:pt x="413" y="2738"/>
                    <a:pt x="439" y="2351"/>
                  </a:cubicBezTo>
                  <a:cubicBezTo>
                    <a:pt x="538" y="1187"/>
                    <a:pt x="1398" y="309"/>
                    <a:pt x="2424" y="309"/>
                  </a:cubicBezTo>
                  <a:cubicBezTo>
                    <a:pt x="2467" y="309"/>
                    <a:pt x="2510" y="310"/>
                    <a:pt x="2554" y="314"/>
                  </a:cubicBezTo>
                  <a:cubicBezTo>
                    <a:pt x="3379" y="391"/>
                    <a:pt x="4075" y="984"/>
                    <a:pt x="4256" y="1809"/>
                  </a:cubicBezTo>
                  <a:lnTo>
                    <a:pt x="4591" y="1655"/>
                  </a:lnTo>
                  <a:cubicBezTo>
                    <a:pt x="4307" y="752"/>
                    <a:pt x="3508" y="107"/>
                    <a:pt x="2580" y="4"/>
                  </a:cubicBezTo>
                  <a:cubicBezTo>
                    <a:pt x="2537" y="2"/>
                    <a:pt x="2495" y="0"/>
                    <a:pt x="2452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549;p74">
              <a:extLst>
                <a:ext uri="{FF2B5EF4-FFF2-40B4-BE49-F238E27FC236}">
                  <a16:creationId xmlns:a16="http://schemas.microsoft.com/office/drawing/2014/main" id="{C444262E-2E30-4D90-87A5-9DA302BA2B87}"/>
                </a:ext>
              </a:extLst>
            </p:cNvPr>
            <p:cNvSpPr/>
            <p:nvPr/>
          </p:nvSpPr>
          <p:spPr>
            <a:xfrm>
              <a:off x="1135735" y="2009983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69"/>
                    <a:pt x="1422" y="2169"/>
                  </a:cubicBezTo>
                  <a:cubicBezTo>
                    <a:pt x="1936" y="2169"/>
                    <a:pt x="2436" y="1807"/>
                    <a:pt x="2503" y="1212"/>
                  </a:cubicBezTo>
                  <a:cubicBezTo>
                    <a:pt x="2554" y="568"/>
                    <a:pt x="2064" y="26"/>
                    <a:pt x="1445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550;p74">
              <a:extLst>
                <a:ext uri="{FF2B5EF4-FFF2-40B4-BE49-F238E27FC236}">
                  <a16:creationId xmlns:a16="http://schemas.microsoft.com/office/drawing/2014/main" id="{3B45B1DF-7913-4F47-8C02-6E0420F50526}"/>
                </a:ext>
              </a:extLst>
            </p:cNvPr>
            <p:cNvSpPr/>
            <p:nvPr/>
          </p:nvSpPr>
          <p:spPr>
            <a:xfrm>
              <a:off x="1222624" y="1967119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1"/>
                  </a:moveTo>
                  <a:cubicBezTo>
                    <a:pt x="517" y="1"/>
                    <a:pt x="1" y="1110"/>
                    <a:pt x="646" y="1806"/>
                  </a:cubicBezTo>
                  <a:cubicBezTo>
                    <a:pt x="868" y="2056"/>
                    <a:pt x="1160" y="2170"/>
                    <a:pt x="1448" y="2170"/>
                  </a:cubicBezTo>
                  <a:cubicBezTo>
                    <a:pt x="1962" y="2170"/>
                    <a:pt x="2462" y="1808"/>
                    <a:pt x="2528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551;p74">
              <a:extLst>
                <a:ext uri="{FF2B5EF4-FFF2-40B4-BE49-F238E27FC236}">
                  <a16:creationId xmlns:a16="http://schemas.microsoft.com/office/drawing/2014/main" id="{9CB4AA1E-5EF8-454E-9F7F-35AC465D5FEA}"/>
                </a:ext>
              </a:extLst>
            </p:cNvPr>
            <p:cNvSpPr/>
            <p:nvPr/>
          </p:nvSpPr>
          <p:spPr>
            <a:xfrm>
              <a:off x="1369995" y="1814966"/>
              <a:ext cx="105094" cy="84654"/>
            </a:xfrm>
            <a:custGeom>
              <a:avLst/>
              <a:gdLst/>
              <a:ahLst/>
              <a:cxnLst/>
              <a:rect l="l" t="t" r="r" b="b"/>
              <a:pathLst>
                <a:path w="4617" h="3719" extrusionOk="0">
                  <a:moveTo>
                    <a:pt x="2452" y="1"/>
                  </a:moveTo>
                  <a:cubicBezTo>
                    <a:pt x="1216" y="1"/>
                    <a:pt x="152" y="1084"/>
                    <a:pt x="52" y="2481"/>
                  </a:cubicBezTo>
                  <a:cubicBezTo>
                    <a:pt x="0" y="2919"/>
                    <a:pt x="78" y="3332"/>
                    <a:pt x="232" y="3719"/>
                  </a:cubicBezTo>
                  <a:lnTo>
                    <a:pt x="671" y="3512"/>
                  </a:lnTo>
                  <a:cubicBezTo>
                    <a:pt x="516" y="3151"/>
                    <a:pt x="439" y="2739"/>
                    <a:pt x="465" y="2352"/>
                  </a:cubicBezTo>
                  <a:cubicBezTo>
                    <a:pt x="564" y="1188"/>
                    <a:pt x="1423" y="310"/>
                    <a:pt x="2450" y="310"/>
                  </a:cubicBezTo>
                  <a:cubicBezTo>
                    <a:pt x="2493" y="310"/>
                    <a:pt x="2536" y="311"/>
                    <a:pt x="2579" y="314"/>
                  </a:cubicBezTo>
                  <a:cubicBezTo>
                    <a:pt x="3405" y="392"/>
                    <a:pt x="4101" y="985"/>
                    <a:pt x="4282" y="1810"/>
                  </a:cubicBezTo>
                  <a:lnTo>
                    <a:pt x="4617" y="1655"/>
                  </a:lnTo>
                  <a:cubicBezTo>
                    <a:pt x="4333" y="753"/>
                    <a:pt x="3534" y="108"/>
                    <a:pt x="2579" y="5"/>
                  </a:cubicBezTo>
                  <a:cubicBezTo>
                    <a:pt x="2537" y="2"/>
                    <a:pt x="2495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552;p74">
              <a:extLst>
                <a:ext uri="{FF2B5EF4-FFF2-40B4-BE49-F238E27FC236}">
                  <a16:creationId xmlns:a16="http://schemas.microsoft.com/office/drawing/2014/main" id="{E5085B45-8657-4F6A-A80D-FA1A53A40255}"/>
                </a:ext>
              </a:extLst>
            </p:cNvPr>
            <p:cNvSpPr/>
            <p:nvPr/>
          </p:nvSpPr>
          <p:spPr>
            <a:xfrm>
              <a:off x="1355313" y="1890200"/>
              <a:ext cx="57566" cy="49417"/>
            </a:xfrm>
            <a:custGeom>
              <a:avLst/>
              <a:gdLst/>
              <a:ahLst/>
              <a:cxnLst/>
              <a:rect l="l" t="t" r="r" b="b"/>
              <a:pathLst>
                <a:path w="2529" h="2171" extrusionOk="0">
                  <a:moveTo>
                    <a:pt x="1419" y="1"/>
                  </a:moveTo>
                  <a:cubicBezTo>
                    <a:pt x="491" y="1"/>
                    <a:pt x="1" y="1110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553;p74">
              <a:extLst>
                <a:ext uri="{FF2B5EF4-FFF2-40B4-BE49-F238E27FC236}">
                  <a16:creationId xmlns:a16="http://schemas.microsoft.com/office/drawing/2014/main" id="{FC4CBA8F-93E7-4F9C-A2CA-589B3AFF97F8}"/>
                </a:ext>
              </a:extLst>
            </p:cNvPr>
            <p:cNvSpPr/>
            <p:nvPr/>
          </p:nvSpPr>
          <p:spPr>
            <a:xfrm>
              <a:off x="1442202" y="1847951"/>
              <a:ext cx="58135" cy="49213"/>
            </a:xfrm>
            <a:custGeom>
              <a:avLst/>
              <a:gdLst/>
              <a:ahLst/>
              <a:cxnLst/>
              <a:rect l="l" t="t" r="r" b="b"/>
              <a:pathLst>
                <a:path w="2554" h="2162" extrusionOk="0">
                  <a:moveTo>
                    <a:pt x="1445" y="0"/>
                  </a:moveTo>
                  <a:cubicBezTo>
                    <a:pt x="491" y="0"/>
                    <a:pt x="1" y="1109"/>
                    <a:pt x="620" y="1805"/>
                  </a:cubicBezTo>
                  <a:cubicBezTo>
                    <a:pt x="847" y="2051"/>
                    <a:pt x="1138" y="2162"/>
                    <a:pt x="1425" y="2162"/>
                  </a:cubicBezTo>
                  <a:cubicBezTo>
                    <a:pt x="1951" y="2162"/>
                    <a:pt x="2461" y="1788"/>
                    <a:pt x="2528" y="1186"/>
                  </a:cubicBezTo>
                  <a:cubicBezTo>
                    <a:pt x="2554" y="567"/>
                    <a:pt x="2064" y="26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554;p74">
              <a:extLst>
                <a:ext uri="{FF2B5EF4-FFF2-40B4-BE49-F238E27FC236}">
                  <a16:creationId xmlns:a16="http://schemas.microsoft.com/office/drawing/2014/main" id="{28D8C9B5-B2DB-4BC8-968F-667D9099E6EB}"/>
                </a:ext>
              </a:extLst>
            </p:cNvPr>
            <p:cNvSpPr/>
            <p:nvPr/>
          </p:nvSpPr>
          <p:spPr>
            <a:xfrm>
              <a:off x="1629478" y="2228286"/>
              <a:ext cx="94555" cy="76436"/>
            </a:xfrm>
            <a:custGeom>
              <a:avLst/>
              <a:gdLst/>
              <a:ahLst/>
              <a:cxnLst/>
              <a:rect l="l" t="t" r="r" b="b"/>
              <a:pathLst>
                <a:path w="4154" h="3358" extrusionOk="0">
                  <a:moveTo>
                    <a:pt x="2217" y="0"/>
                  </a:moveTo>
                  <a:cubicBezTo>
                    <a:pt x="1086" y="0"/>
                    <a:pt x="126" y="956"/>
                    <a:pt x="27" y="2222"/>
                  </a:cubicBezTo>
                  <a:cubicBezTo>
                    <a:pt x="1" y="2609"/>
                    <a:pt x="52" y="2996"/>
                    <a:pt x="207" y="3357"/>
                  </a:cubicBezTo>
                  <a:lnTo>
                    <a:pt x="620" y="3151"/>
                  </a:lnTo>
                  <a:cubicBezTo>
                    <a:pt x="465" y="2841"/>
                    <a:pt x="388" y="2480"/>
                    <a:pt x="414" y="2119"/>
                  </a:cubicBezTo>
                  <a:cubicBezTo>
                    <a:pt x="488" y="1082"/>
                    <a:pt x="1271" y="257"/>
                    <a:pt x="2198" y="257"/>
                  </a:cubicBezTo>
                  <a:cubicBezTo>
                    <a:pt x="2239" y="257"/>
                    <a:pt x="2281" y="259"/>
                    <a:pt x="2322" y="262"/>
                  </a:cubicBezTo>
                  <a:cubicBezTo>
                    <a:pt x="3070" y="340"/>
                    <a:pt x="3689" y="881"/>
                    <a:pt x="3869" y="1603"/>
                  </a:cubicBezTo>
                  <a:lnTo>
                    <a:pt x="4153" y="1475"/>
                  </a:lnTo>
                  <a:cubicBezTo>
                    <a:pt x="3895" y="675"/>
                    <a:pt x="3173" y="82"/>
                    <a:pt x="2348" y="4"/>
                  </a:cubicBezTo>
                  <a:cubicBezTo>
                    <a:pt x="2304" y="2"/>
                    <a:pt x="2260" y="0"/>
                    <a:pt x="2217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555;p74">
              <a:extLst>
                <a:ext uri="{FF2B5EF4-FFF2-40B4-BE49-F238E27FC236}">
                  <a16:creationId xmlns:a16="http://schemas.microsoft.com/office/drawing/2014/main" id="{607FC76D-A464-402C-AEF4-AD55B600E312}"/>
                </a:ext>
              </a:extLst>
            </p:cNvPr>
            <p:cNvSpPr/>
            <p:nvPr/>
          </p:nvSpPr>
          <p:spPr>
            <a:xfrm>
              <a:off x="1616571" y="2295894"/>
              <a:ext cx="51694" cy="43863"/>
            </a:xfrm>
            <a:custGeom>
              <a:avLst/>
              <a:gdLst/>
              <a:ahLst/>
              <a:cxnLst/>
              <a:rect l="l" t="t" r="r" b="b"/>
              <a:pathLst>
                <a:path w="2271" h="1927" extrusionOk="0">
                  <a:moveTo>
                    <a:pt x="1264" y="0"/>
                  </a:moveTo>
                  <a:cubicBezTo>
                    <a:pt x="439" y="0"/>
                    <a:pt x="0" y="980"/>
                    <a:pt x="568" y="1599"/>
                  </a:cubicBezTo>
                  <a:cubicBezTo>
                    <a:pt x="764" y="1824"/>
                    <a:pt x="1025" y="1926"/>
                    <a:pt x="1283" y="1926"/>
                  </a:cubicBezTo>
                  <a:cubicBezTo>
                    <a:pt x="1735" y="1926"/>
                    <a:pt x="2179" y="1610"/>
                    <a:pt x="2244" y="1084"/>
                  </a:cubicBezTo>
                  <a:cubicBezTo>
                    <a:pt x="2270" y="516"/>
                    <a:pt x="1832" y="26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556;p74">
              <a:extLst>
                <a:ext uri="{FF2B5EF4-FFF2-40B4-BE49-F238E27FC236}">
                  <a16:creationId xmlns:a16="http://schemas.microsoft.com/office/drawing/2014/main" id="{C31C6CDA-0F6A-4802-B7EB-BDE5548EFB7C}"/>
                </a:ext>
              </a:extLst>
            </p:cNvPr>
            <p:cNvSpPr/>
            <p:nvPr/>
          </p:nvSpPr>
          <p:spPr>
            <a:xfrm>
              <a:off x="1695834" y="2257150"/>
              <a:ext cx="51102" cy="44432"/>
            </a:xfrm>
            <a:custGeom>
              <a:avLst/>
              <a:gdLst/>
              <a:ahLst/>
              <a:cxnLst/>
              <a:rect l="l" t="t" r="r" b="b"/>
              <a:pathLst>
                <a:path w="2245" h="1952" extrusionOk="0">
                  <a:moveTo>
                    <a:pt x="1264" y="0"/>
                  </a:moveTo>
                  <a:cubicBezTo>
                    <a:pt x="413" y="26"/>
                    <a:pt x="0" y="1006"/>
                    <a:pt x="542" y="1625"/>
                  </a:cubicBezTo>
                  <a:cubicBezTo>
                    <a:pt x="738" y="1849"/>
                    <a:pt x="999" y="1952"/>
                    <a:pt x="1257" y="1952"/>
                  </a:cubicBezTo>
                  <a:cubicBezTo>
                    <a:pt x="1709" y="1952"/>
                    <a:pt x="2152" y="1635"/>
                    <a:pt x="2218" y="1109"/>
                  </a:cubicBezTo>
                  <a:cubicBezTo>
                    <a:pt x="2244" y="542"/>
                    <a:pt x="1831" y="52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557;p74">
              <a:extLst>
                <a:ext uri="{FF2B5EF4-FFF2-40B4-BE49-F238E27FC236}">
                  <a16:creationId xmlns:a16="http://schemas.microsoft.com/office/drawing/2014/main" id="{4D3B7F6E-6709-4E7A-8211-13D5B9F4E5B0}"/>
                </a:ext>
              </a:extLst>
            </p:cNvPr>
            <p:cNvSpPr/>
            <p:nvPr/>
          </p:nvSpPr>
          <p:spPr>
            <a:xfrm>
              <a:off x="998356" y="2349753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4" y="0"/>
                  </a:moveTo>
                  <a:cubicBezTo>
                    <a:pt x="1192" y="0"/>
                    <a:pt x="125" y="1076"/>
                    <a:pt x="27" y="2483"/>
                  </a:cubicBezTo>
                  <a:cubicBezTo>
                    <a:pt x="1" y="2896"/>
                    <a:pt x="52" y="3308"/>
                    <a:pt x="207" y="3721"/>
                  </a:cubicBezTo>
                  <a:lnTo>
                    <a:pt x="671" y="3489"/>
                  </a:lnTo>
                  <a:cubicBezTo>
                    <a:pt x="491" y="3128"/>
                    <a:pt x="414" y="2741"/>
                    <a:pt x="465" y="2328"/>
                  </a:cubicBezTo>
                  <a:cubicBezTo>
                    <a:pt x="539" y="1188"/>
                    <a:pt x="1400" y="286"/>
                    <a:pt x="2428" y="286"/>
                  </a:cubicBezTo>
                  <a:cubicBezTo>
                    <a:pt x="2470" y="286"/>
                    <a:pt x="2512" y="288"/>
                    <a:pt x="2554" y="291"/>
                  </a:cubicBezTo>
                  <a:cubicBezTo>
                    <a:pt x="3379" y="368"/>
                    <a:pt x="4076" y="987"/>
                    <a:pt x="4256" y="1787"/>
                  </a:cubicBezTo>
                  <a:lnTo>
                    <a:pt x="4592" y="1632"/>
                  </a:lnTo>
                  <a:cubicBezTo>
                    <a:pt x="4308" y="729"/>
                    <a:pt x="3508" y="85"/>
                    <a:pt x="2580" y="7"/>
                  </a:cubicBezTo>
                  <a:cubicBezTo>
                    <a:pt x="2524" y="3"/>
                    <a:pt x="2469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558;p74">
              <a:extLst>
                <a:ext uri="{FF2B5EF4-FFF2-40B4-BE49-F238E27FC236}">
                  <a16:creationId xmlns:a16="http://schemas.microsoft.com/office/drawing/2014/main" id="{D4D3ED07-78EA-47C0-B33C-6F0240CF80BA}"/>
                </a:ext>
              </a:extLst>
            </p:cNvPr>
            <p:cNvSpPr/>
            <p:nvPr/>
          </p:nvSpPr>
          <p:spPr>
            <a:xfrm>
              <a:off x="983104" y="2424463"/>
              <a:ext cx="58135" cy="49395"/>
            </a:xfrm>
            <a:custGeom>
              <a:avLst/>
              <a:gdLst/>
              <a:ahLst/>
              <a:cxnLst/>
              <a:rect l="l" t="t" r="r" b="b"/>
              <a:pathLst>
                <a:path w="2554" h="2170" extrusionOk="0">
                  <a:moveTo>
                    <a:pt x="1445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559;p74">
              <a:extLst>
                <a:ext uri="{FF2B5EF4-FFF2-40B4-BE49-F238E27FC236}">
                  <a16:creationId xmlns:a16="http://schemas.microsoft.com/office/drawing/2014/main" id="{EEF2E225-CC60-4CC7-9AB4-2808E748972E}"/>
                </a:ext>
              </a:extLst>
            </p:cNvPr>
            <p:cNvSpPr/>
            <p:nvPr/>
          </p:nvSpPr>
          <p:spPr>
            <a:xfrm>
              <a:off x="1069993" y="2381599"/>
              <a:ext cx="58135" cy="49827"/>
            </a:xfrm>
            <a:custGeom>
              <a:avLst/>
              <a:gdLst/>
              <a:ahLst/>
              <a:cxnLst/>
              <a:rect l="l" t="t" r="r" b="b"/>
              <a:pathLst>
                <a:path w="2554" h="2189" extrusionOk="0">
                  <a:moveTo>
                    <a:pt x="1445" y="1"/>
                  </a:moveTo>
                  <a:cubicBezTo>
                    <a:pt x="516" y="1"/>
                    <a:pt x="0" y="1110"/>
                    <a:pt x="645" y="1832"/>
                  </a:cubicBezTo>
                  <a:cubicBezTo>
                    <a:pt x="863" y="2077"/>
                    <a:pt x="1149" y="2188"/>
                    <a:pt x="1431" y="2188"/>
                  </a:cubicBezTo>
                  <a:cubicBezTo>
                    <a:pt x="1951" y="2188"/>
                    <a:pt x="2461" y="1814"/>
                    <a:pt x="2528" y="1213"/>
                  </a:cubicBezTo>
                  <a:cubicBezTo>
                    <a:pt x="2554" y="594"/>
                    <a:pt x="2064" y="52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560;p74">
              <a:extLst>
                <a:ext uri="{FF2B5EF4-FFF2-40B4-BE49-F238E27FC236}">
                  <a16:creationId xmlns:a16="http://schemas.microsoft.com/office/drawing/2014/main" id="{E5EA1276-A440-4DF2-91E8-D007AB94B32B}"/>
                </a:ext>
              </a:extLst>
            </p:cNvPr>
            <p:cNvSpPr/>
            <p:nvPr/>
          </p:nvSpPr>
          <p:spPr>
            <a:xfrm>
              <a:off x="1557864" y="1705132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3" y="0"/>
                  </a:moveTo>
                  <a:cubicBezTo>
                    <a:pt x="1192" y="0"/>
                    <a:pt x="125" y="1076"/>
                    <a:pt x="26" y="2483"/>
                  </a:cubicBezTo>
                  <a:cubicBezTo>
                    <a:pt x="0" y="2895"/>
                    <a:pt x="52" y="3308"/>
                    <a:pt x="207" y="3721"/>
                  </a:cubicBezTo>
                  <a:lnTo>
                    <a:pt x="671" y="3514"/>
                  </a:lnTo>
                  <a:cubicBezTo>
                    <a:pt x="490" y="3128"/>
                    <a:pt x="413" y="2741"/>
                    <a:pt x="465" y="2354"/>
                  </a:cubicBezTo>
                  <a:cubicBezTo>
                    <a:pt x="539" y="1189"/>
                    <a:pt x="1399" y="286"/>
                    <a:pt x="2428" y="286"/>
                  </a:cubicBezTo>
                  <a:cubicBezTo>
                    <a:pt x="2469" y="286"/>
                    <a:pt x="2511" y="288"/>
                    <a:pt x="2554" y="291"/>
                  </a:cubicBezTo>
                  <a:cubicBezTo>
                    <a:pt x="3379" y="394"/>
                    <a:pt x="4075" y="987"/>
                    <a:pt x="4256" y="1786"/>
                  </a:cubicBezTo>
                  <a:lnTo>
                    <a:pt x="4591" y="1632"/>
                  </a:lnTo>
                  <a:cubicBezTo>
                    <a:pt x="4307" y="729"/>
                    <a:pt x="3508" y="84"/>
                    <a:pt x="2579" y="7"/>
                  </a:cubicBezTo>
                  <a:cubicBezTo>
                    <a:pt x="2524" y="2"/>
                    <a:pt x="2468" y="0"/>
                    <a:pt x="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561;p74">
              <a:extLst>
                <a:ext uri="{FF2B5EF4-FFF2-40B4-BE49-F238E27FC236}">
                  <a16:creationId xmlns:a16="http://schemas.microsoft.com/office/drawing/2014/main" id="{193520B4-BDD4-4886-AA3D-AA69FC2508B4}"/>
                </a:ext>
              </a:extLst>
            </p:cNvPr>
            <p:cNvSpPr/>
            <p:nvPr/>
          </p:nvSpPr>
          <p:spPr>
            <a:xfrm>
              <a:off x="1542590" y="1779842"/>
              <a:ext cx="58158" cy="49645"/>
            </a:xfrm>
            <a:custGeom>
              <a:avLst/>
              <a:gdLst/>
              <a:ahLst/>
              <a:cxnLst/>
              <a:rect l="l" t="t" r="r" b="b"/>
              <a:pathLst>
                <a:path w="2555" h="2181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65"/>
                    <a:pt x="1133" y="2181"/>
                    <a:pt x="1422" y="2181"/>
                  </a:cubicBezTo>
                  <a:cubicBezTo>
                    <a:pt x="1938" y="2181"/>
                    <a:pt x="2446" y="1808"/>
                    <a:pt x="2528" y="1212"/>
                  </a:cubicBezTo>
                  <a:cubicBezTo>
                    <a:pt x="2554" y="593"/>
                    <a:pt x="2064" y="52"/>
                    <a:pt x="1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562;p74">
              <a:extLst>
                <a:ext uri="{FF2B5EF4-FFF2-40B4-BE49-F238E27FC236}">
                  <a16:creationId xmlns:a16="http://schemas.microsoft.com/office/drawing/2014/main" id="{C0A57570-6EAE-459B-A02F-CA9FEC1C7230}"/>
                </a:ext>
              </a:extLst>
            </p:cNvPr>
            <p:cNvSpPr/>
            <p:nvPr/>
          </p:nvSpPr>
          <p:spPr>
            <a:xfrm>
              <a:off x="1630070" y="1737570"/>
              <a:ext cx="57566" cy="49395"/>
            </a:xfrm>
            <a:custGeom>
              <a:avLst/>
              <a:gdLst/>
              <a:ahLst/>
              <a:cxnLst/>
              <a:rect l="l" t="t" r="r" b="b"/>
              <a:pathLst>
                <a:path w="2529" h="2170" extrusionOk="0">
                  <a:moveTo>
                    <a:pt x="1419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6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563;p74">
              <a:extLst>
                <a:ext uri="{FF2B5EF4-FFF2-40B4-BE49-F238E27FC236}">
                  <a16:creationId xmlns:a16="http://schemas.microsoft.com/office/drawing/2014/main" id="{4453EDD3-9104-473E-953C-895F0AC8B62D}"/>
                </a:ext>
              </a:extLst>
            </p:cNvPr>
            <p:cNvSpPr/>
            <p:nvPr/>
          </p:nvSpPr>
          <p:spPr>
            <a:xfrm>
              <a:off x="1245524" y="2477207"/>
              <a:ext cx="104525" cy="84654"/>
            </a:xfrm>
            <a:custGeom>
              <a:avLst/>
              <a:gdLst/>
              <a:ahLst/>
              <a:cxnLst/>
              <a:rect l="l" t="t" r="r" b="b"/>
              <a:pathLst>
                <a:path w="4592" h="3719" extrusionOk="0">
                  <a:moveTo>
                    <a:pt x="2453" y="1"/>
                  </a:moveTo>
                  <a:cubicBezTo>
                    <a:pt x="1215" y="1"/>
                    <a:pt x="126" y="1084"/>
                    <a:pt x="27" y="2481"/>
                  </a:cubicBezTo>
                  <a:cubicBezTo>
                    <a:pt x="1" y="2893"/>
                    <a:pt x="52" y="3332"/>
                    <a:pt x="207" y="3719"/>
                  </a:cubicBezTo>
                  <a:lnTo>
                    <a:pt x="671" y="3512"/>
                  </a:lnTo>
                  <a:cubicBezTo>
                    <a:pt x="491" y="3151"/>
                    <a:pt x="439" y="2739"/>
                    <a:pt x="465" y="2352"/>
                  </a:cubicBezTo>
                  <a:cubicBezTo>
                    <a:pt x="539" y="1188"/>
                    <a:pt x="1422" y="310"/>
                    <a:pt x="2428" y="310"/>
                  </a:cubicBezTo>
                  <a:cubicBezTo>
                    <a:pt x="2470" y="310"/>
                    <a:pt x="2512" y="311"/>
                    <a:pt x="2554" y="314"/>
                  </a:cubicBezTo>
                  <a:cubicBezTo>
                    <a:pt x="3379" y="392"/>
                    <a:pt x="4076" y="985"/>
                    <a:pt x="4282" y="1784"/>
                  </a:cubicBezTo>
                  <a:lnTo>
                    <a:pt x="4591" y="1630"/>
                  </a:lnTo>
                  <a:cubicBezTo>
                    <a:pt x="4308" y="753"/>
                    <a:pt x="3508" y="108"/>
                    <a:pt x="2580" y="5"/>
                  </a:cubicBezTo>
                  <a:cubicBezTo>
                    <a:pt x="2537" y="2"/>
                    <a:pt x="2495" y="1"/>
                    <a:pt x="2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564;p74">
              <a:extLst>
                <a:ext uri="{FF2B5EF4-FFF2-40B4-BE49-F238E27FC236}">
                  <a16:creationId xmlns:a16="http://schemas.microsoft.com/office/drawing/2014/main" id="{850979A7-DEE3-451A-88EE-6688402CCCE8}"/>
                </a:ext>
              </a:extLst>
            </p:cNvPr>
            <p:cNvSpPr/>
            <p:nvPr/>
          </p:nvSpPr>
          <p:spPr>
            <a:xfrm>
              <a:off x="1230272" y="2552441"/>
              <a:ext cx="58135" cy="49372"/>
            </a:xfrm>
            <a:custGeom>
              <a:avLst/>
              <a:gdLst/>
              <a:ahLst/>
              <a:cxnLst/>
              <a:rect l="l" t="t" r="r" b="b"/>
              <a:pathLst>
                <a:path w="2554" h="2169" extrusionOk="0">
                  <a:moveTo>
                    <a:pt x="1444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50" y="2055"/>
                    <a:pt x="1146" y="2169"/>
                    <a:pt x="1436" y="2169"/>
                  </a:cubicBezTo>
                  <a:cubicBezTo>
                    <a:pt x="1958" y="2169"/>
                    <a:pt x="2461" y="1801"/>
                    <a:pt x="2528" y="1187"/>
                  </a:cubicBezTo>
                  <a:cubicBezTo>
                    <a:pt x="2553" y="568"/>
                    <a:pt x="2063" y="27"/>
                    <a:pt x="1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565;p74">
              <a:extLst>
                <a:ext uri="{FF2B5EF4-FFF2-40B4-BE49-F238E27FC236}">
                  <a16:creationId xmlns:a16="http://schemas.microsoft.com/office/drawing/2014/main" id="{C918BC73-3D6A-42D4-9A71-3CC84BEB21C1}"/>
                </a:ext>
              </a:extLst>
            </p:cNvPr>
            <p:cNvSpPr/>
            <p:nvPr/>
          </p:nvSpPr>
          <p:spPr>
            <a:xfrm>
              <a:off x="1317753" y="2509599"/>
              <a:ext cx="57544" cy="49395"/>
            </a:xfrm>
            <a:custGeom>
              <a:avLst/>
              <a:gdLst/>
              <a:ahLst/>
              <a:cxnLst/>
              <a:rect l="l" t="t" r="r" b="b"/>
              <a:pathLst>
                <a:path w="2528" h="2170" extrusionOk="0">
                  <a:moveTo>
                    <a:pt x="1418" y="0"/>
                  </a:moveTo>
                  <a:cubicBezTo>
                    <a:pt x="490" y="0"/>
                    <a:pt x="0" y="1109"/>
                    <a:pt x="619" y="1806"/>
                  </a:cubicBezTo>
                  <a:cubicBezTo>
                    <a:pt x="841" y="2056"/>
                    <a:pt x="1133" y="2169"/>
                    <a:pt x="1421" y="2169"/>
                  </a:cubicBezTo>
                  <a:cubicBezTo>
                    <a:pt x="1935" y="2169"/>
                    <a:pt x="2436" y="1807"/>
                    <a:pt x="2502" y="1212"/>
                  </a:cubicBezTo>
                  <a:cubicBezTo>
                    <a:pt x="2527" y="568"/>
                    <a:pt x="2063" y="26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081;p69">
            <a:extLst>
              <a:ext uri="{FF2B5EF4-FFF2-40B4-BE49-F238E27FC236}">
                <a16:creationId xmlns:a16="http://schemas.microsoft.com/office/drawing/2014/main" id="{B0086FB7-A4F2-4CCD-BB47-3A8D73FA5282}"/>
              </a:ext>
            </a:extLst>
          </p:cNvPr>
          <p:cNvSpPr txBox="1">
            <a:spLocks/>
          </p:cNvSpPr>
          <p:nvPr/>
        </p:nvSpPr>
        <p:spPr>
          <a:xfrm flipH="1">
            <a:off x="2499180" y="4379065"/>
            <a:ext cx="22182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05</a:t>
            </a:r>
          </a:p>
        </p:txBody>
      </p:sp>
      <p:sp>
        <p:nvSpPr>
          <p:cNvPr id="4" name="Google Shape;2082;p69">
            <a:extLst>
              <a:ext uri="{FF2B5EF4-FFF2-40B4-BE49-F238E27FC236}">
                <a16:creationId xmlns:a16="http://schemas.microsoft.com/office/drawing/2014/main" id="{B0E83E57-E3EA-4BB5-806F-ED5C6B39CA9A}"/>
              </a:ext>
            </a:extLst>
          </p:cNvPr>
          <p:cNvSpPr txBox="1">
            <a:spLocks/>
          </p:cNvSpPr>
          <p:nvPr/>
        </p:nvSpPr>
        <p:spPr>
          <a:xfrm flipH="1">
            <a:off x="4764053" y="4257630"/>
            <a:ext cx="3019041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Στάδια έργου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cxnSp>
        <p:nvCxnSpPr>
          <p:cNvPr id="7" name="Google Shape;2099;p69">
            <a:extLst>
              <a:ext uri="{FF2B5EF4-FFF2-40B4-BE49-F238E27FC236}">
                <a16:creationId xmlns:a16="http://schemas.microsoft.com/office/drawing/2014/main" id="{04AF50DA-6598-4D4F-82F2-428F1BBC8B50}"/>
              </a:ext>
            </a:extLst>
          </p:cNvPr>
          <p:cNvCxnSpPr>
            <a:cxnSpLocks/>
          </p:cNvCxnSpPr>
          <p:nvPr/>
        </p:nvCxnSpPr>
        <p:spPr>
          <a:xfrm flipH="1">
            <a:off x="4708020" y="4830419"/>
            <a:ext cx="758558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00;p69">
            <a:extLst>
              <a:ext uri="{FF2B5EF4-FFF2-40B4-BE49-F238E27FC236}">
                <a16:creationId xmlns:a16="http://schemas.microsoft.com/office/drawing/2014/main" id="{BB1FE324-439D-4AA5-9108-54ECA4DE5C5F}"/>
              </a:ext>
            </a:extLst>
          </p:cNvPr>
          <p:cNvSpPr/>
          <p:nvPr/>
        </p:nvSpPr>
        <p:spPr>
          <a:xfrm rot="10800000" flipH="1">
            <a:off x="4566720" y="477102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83;p69">
            <a:extLst>
              <a:ext uri="{FF2B5EF4-FFF2-40B4-BE49-F238E27FC236}">
                <a16:creationId xmlns:a16="http://schemas.microsoft.com/office/drawing/2014/main" id="{CEE78947-13B0-4DD5-A757-48185A563D95}"/>
              </a:ext>
            </a:extLst>
          </p:cNvPr>
          <p:cNvSpPr txBox="1">
            <a:spLocks/>
          </p:cNvSpPr>
          <p:nvPr/>
        </p:nvSpPr>
        <p:spPr>
          <a:xfrm flipH="1">
            <a:off x="5135940" y="4822791"/>
            <a:ext cx="4987774" cy="16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Αποκάλυψη των σταδίων κατασκευής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Έρευνα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l-GR" sz="2000" b="1" kern="0" dirty="0">
                <a:solidFill>
                  <a:srgbClr val="FFFFFF"/>
                </a:solidFill>
                <a:latin typeface="+mn-lt"/>
              </a:rPr>
              <a:t>Ανάπτυξη</a:t>
            </a:r>
            <a:endParaRPr lang="en-US" sz="2000" b="1" kern="0" dirty="0">
              <a:solidFill>
                <a:srgbClr val="FFFFFF"/>
              </a:solidFill>
              <a:latin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Εξέλιξη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/ Iteration Build</a:t>
            </a:r>
          </a:p>
        </p:txBody>
      </p:sp>
      <p:sp>
        <p:nvSpPr>
          <p:cNvPr id="28" name="Google Shape;2103;p69">
            <a:extLst>
              <a:ext uri="{FF2B5EF4-FFF2-40B4-BE49-F238E27FC236}">
                <a16:creationId xmlns:a16="http://schemas.microsoft.com/office/drawing/2014/main" id="{A6959447-82D1-487B-AA7A-453B8D29F3D5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05;p69">
            <a:extLst>
              <a:ext uri="{FF2B5EF4-FFF2-40B4-BE49-F238E27FC236}">
                <a16:creationId xmlns:a16="http://schemas.microsoft.com/office/drawing/2014/main" id="{C3911B05-7C3E-4DED-AAFB-AF5471971776}"/>
              </a:ext>
            </a:extLst>
          </p:cNvPr>
          <p:cNvSpPr/>
          <p:nvPr/>
        </p:nvSpPr>
        <p:spPr>
          <a:xfrm>
            <a:off x="7563778" y="25567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06;p69">
            <a:extLst>
              <a:ext uri="{FF2B5EF4-FFF2-40B4-BE49-F238E27FC236}">
                <a16:creationId xmlns:a16="http://schemas.microsoft.com/office/drawing/2014/main" id="{9B0D01B7-45CD-409D-994B-8EEC453D8FF8}"/>
              </a:ext>
            </a:extLst>
          </p:cNvPr>
          <p:cNvSpPr/>
          <p:nvPr/>
        </p:nvSpPr>
        <p:spPr>
          <a:xfrm>
            <a:off x="7766774" y="395430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07;p69">
            <a:extLst>
              <a:ext uri="{FF2B5EF4-FFF2-40B4-BE49-F238E27FC236}">
                <a16:creationId xmlns:a16="http://schemas.microsoft.com/office/drawing/2014/main" id="{0EAFC476-A554-4787-BE6D-BBBA138A3BD2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2108;p69">
            <a:extLst>
              <a:ext uri="{FF2B5EF4-FFF2-40B4-BE49-F238E27FC236}">
                <a16:creationId xmlns:a16="http://schemas.microsoft.com/office/drawing/2014/main" id="{8DE6A404-2085-43EF-8CC7-7673F0BDA124}"/>
              </a:ext>
            </a:extLst>
          </p:cNvPr>
          <p:cNvGrpSpPr/>
          <p:nvPr/>
        </p:nvGrpSpPr>
        <p:grpSpPr>
          <a:xfrm rot="7855374">
            <a:off x="2175791" y="295172"/>
            <a:ext cx="161701" cy="641985"/>
            <a:chOff x="7004550" y="3676293"/>
            <a:chExt cx="161700" cy="641982"/>
          </a:xfrm>
        </p:grpSpPr>
        <p:sp>
          <p:nvSpPr>
            <p:cNvPr id="61" name="Google Shape;2109;p69">
              <a:extLst>
                <a:ext uri="{FF2B5EF4-FFF2-40B4-BE49-F238E27FC236}">
                  <a16:creationId xmlns:a16="http://schemas.microsoft.com/office/drawing/2014/main" id="{EDC331F6-7DDC-49DA-921B-9DAA41F8626E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10;p69">
              <a:extLst>
                <a:ext uri="{FF2B5EF4-FFF2-40B4-BE49-F238E27FC236}">
                  <a16:creationId xmlns:a16="http://schemas.microsoft.com/office/drawing/2014/main" id="{6104B1F4-E7C9-4F43-AD93-DA85BB732511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11;p69">
              <a:extLst>
                <a:ext uri="{FF2B5EF4-FFF2-40B4-BE49-F238E27FC236}">
                  <a16:creationId xmlns:a16="http://schemas.microsoft.com/office/drawing/2014/main" id="{B52B1352-96B1-4CB1-AEFE-BAC465AAB0FA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12;p69">
              <a:extLst>
                <a:ext uri="{FF2B5EF4-FFF2-40B4-BE49-F238E27FC236}">
                  <a16:creationId xmlns:a16="http://schemas.microsoft.com/office/drawing/2014/main" id="{BDF62D66-5125-4181-B6C9-F257C0097BFB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113;p69">
            <a:extLst>
              <a:ext uri="{FF2B5EF4-FFF2-40B4-BE49-F238E27FC236}">
                <a16:creationId xmlns:a16="http://schemas.microsoft.com/office/drawing/2014/main" id="{5BF0C1EF-A6F2-425B-BAD8-26A97E763EB1}"/>
              </a:ext>
            </a:extLst>
          </p:cNvPr>
          <p:cNvGrpSpPr/>
          <p:nvPr/>
        </p:nvGrpSpPr>
        <p:grpSpPr>
          <a:xfrm>
            <a:off x="10493759" y="2934904"/>
            <a:ext cx="776779" cy="722282"/>
            <a:chOff x="4818730" y="3307263"/>
            <a:chExt cx="1827512" cy="1699300"/>
          </a:xfrm>
        </p:grpSpPr>
        <p:sp>
          <p:nvSpPr>
            <p:cNvPr id="36" name="Google Shape;2114;p69">
              <a:extLst>
                <a:ext uri="{FF2B5EF4-FFF2-40B4-BE49-F238E27FC236}">
                  <a16:creationId xmlns:a16="http://schemas.microsoft.com/office/drawing/2014/main" id="{C3DAEF34-5728-4743-9A60-2DEB01C0761D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15;p69">
              <a:extLst>
                <a:ext uri="{FF2B5EF4-FFF2-40B4-BE49-F238E27FC236}">
                  <a16:creationId xmlns:a16="http://schemas.microsoft.com/office/drawing/2014/main" id="{1D8715D8-85EA-4474-B317-6F3BD46A9507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16;p69">
              <a:extLst>
                <a:ext uri="{FF2B5EF4-FFF2-40B4-BE49-F238E27FC236}">
                  <a16:creationId xmlns:a16="http://schemas.microsoft.com/office/drawing/2014/main" id="{0EA72C67-7366-41E5-94B2-F8D9AEEA4A57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17;p69">
              <a:extLst>
                <a:ext uri="{FF2B5EF4-FFF2-40B4-BE49-F238E27FC236}">
                  <a16:creationId xmlns:a16="http://schemas.microsoft.com/office/drawing/2014/main" id="{DA7F3AE5-8494-4424-A104-AB7519490837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18;p69">
              <a:extLst>
                <a:ext uri="{FF2B5EF4-FFF2-40B4-BE49-F238E27FC236}">
                  <a16:creationId xmlns:a16="http://schemas.microsoft.com/office/drawing/2014/main" id="{32DDF431-9C4A-4B91-AB11-05532B411FD8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19;p69">
              <a:extLst>
                <a:ext uri="{FF2B5EF4-FFF2-40B4-BE49-F238E27FC236}">
                  <a16:creationId xmlns:a16="http://schemas.microsoft.com/office/drawing/2014/main" id="{F94D264A-97EB-4422-9542-A02ECFF73521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20;p69">
              <a:extLst>
                <a:ext uri="{FF2B5EF4-FFF2-40B4-BE49-F238E27FC236}">
                  <a16:creationId xmlns:a16="http://schemas.microsoft.com/office/drawing/2014/main" id="{1478BECE-608F-428C-96EB-520D75A56472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21;p69">
              <a:extLst>
                <a:ext uri="{FF2B5EF4-FFF2-40B4-BE49-F238E27FC236}">
                  <a16:creationId xmlns:a16="http://schemas.microsoft.com/office/drawing/2014/main" id="{424A39D9-3208-41C4-8B2B-9674F4E35520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22;p69">
              <a:extLst>
                <a:ext uri="{FF2B5EF4-FFF2-40B4-BE49-F238E27FC236}">
                  <a16:creationId xmlns:a16="http://schemas.microsoft.com/office/drawing/2014/main" id="{0780F178-11A5-4A79-B27B-7DB37FE38294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23;p69">
              <a:extLst>
                <a:ext uri="{FF2B5EF4-FFF2-40B4-BE49-F238E27FC236}">
                  <a16:creationId xmlns:a16="http://schemas.microsoft.com/office/drawing/2014/main" id="{6E5D856C-E8E7-4F31-8B84-D16D450B911A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24;p69">
              <a:extLst>
                <a:ext uri="{FF2B5EF4-FFF2-40B4-BE49-F238E27FC236}">
                  <a16:creationId xmlns:a16="http://schemas.microsoft.com/office/drawing/2014/main" id="{A50827A8-4A6D-4130-8931-B9A5AC7CA27A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25;p69">
              <a:extLst>
                <a:ext uri="{FF2B5EF4-FFF2-40B4-BE49-F238E27FC236}">
                  <a16:creationId xmlns:a16="http://schemas.microsoft.com/office/drawing/2014/main" id="{744CDB04-87C5-4857-9AE9-E9915A56B625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26;p69">
              <a:extLst>
                <a:ext uri="{FF2B5EF4-FFF2-40B4-BE49-F238E27FC236}">
                  <a16:creationId xmlns:a16="http://schemas.microsoft.com/office/drawing/2014/main" id="{6AFDF04E-1EC0-4596-8C17-873586CBE5FC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27;p69">
              <a:extLst>
                <a:ext uri="{FF2B5EF4-FFF2-40B4-BE49-F238E27FC236}">
                  <a16:creationId xmlns:a16="http://schemas.microsoft.com/office/drawing/2014/main" id="{B0084225-1C05-4926-9689-D25634E9B026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8;p69">
              <a:extLst>
                <a:ext uri="{FF2B5EF4-FFF2-40B4-BE49-F238E27FC236}">
                  <a16:creationId xmlns:a16="http://schemas.microsoft.com/office/drawing/2014/main" id="{8408587B-6B58-4EE4-A92E-679BDF8D9731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9;p69">
              <a:extLst>
                <a:ext uri="{FF2B5EF4-FFF2-40B4-BE49-F238E27FC236}">
                  <a16:creationId xmlns:a16="http://schemas.microsoft.com/office/drawing/2014/main" id="{42EB6A5B-9779-4AF5-8DAB-3909548685FB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0;p69">
              <a:extLst>
                <a:ext uri="{FF2B5EF4-FFF2-40B4-BE49-F238E27FC236}">
                  <a16:creationId xmlns:a16="http://schemas.microsoft.com/office/drawing/2014/main" id="{2A357272-F680-40C8-914F-AAFB0F751316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31;p69">
              <a:extLst>
                <a:ext uri="{FF2B5EF4-FFF2-40B4-BE49-F238E27FC236}">
                  <a16:creationId xmlns:a16="http://schemas.microsoft.com/office/drawing/2014/main" id="{9585AE42-DABB-4550-BA95-D16BA3289099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32;p69">
              <a:extLst>
                <a:ext uri="{FF2B5EF4-FFF2-40B4-BE49-F238E27FC236}">
                  <a16:creationId xmlns:a16="http://schemas.microsoft.com/office/drawing/2014/main" id="{3CE62B3C-7050-4692-8C1B-93743DF7E669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33;p69">
              <a:extLst>
                <a:ext uri="{FF2B5EF4-FFF2-40B4-BE49-F238E27FC236}">
                  <a16:creationId xmlns:a16="http://schemas.microsoft.com/office/drawing/2014/main" id="{CA74271C-4003-426A-AC70-5941A579E72D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34;p69">
              <a:extLst>
                <a:ext uri="{FF2B5EF4-FFF2-40B4-BE49-F238E27FC236}">
                  <a16:creationId xmlns:a16="http://schemas.microsoft.com/office/drawing/2014/main" id="{1D00EA3B-348D-4CAE-93DD-B43EB20EF9D0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35;p69">
              <a:extLst>
                <a:ext uri="{FF2B5EF4-FFF2-40B4-BE49-F238E27FC236}">
                  <a16:creationId xmlns:a16="http://schemas.microsoft.com/office/drawing/2014/main" id="{0DD90039-1292-40D2-AD2D-C5EC217AE115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36;p69">
              <a:extLst>
                <a:ext uri="{FF2B5EF4-FFF2-40B4-BE49-F238E27FC236}">
                  <a16:creationId xmlns:a16="http://schemas.microsoft.com/office/drawing/2014/main" id="{FEF961C4-E443-4043-8743-1992C2266DC9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37;p69">
              <a:extLst>
                <a:ext uri="{FF2B5EF4-FFF2-40B4-BE49-F238E27FC236}">
                  <a16:creationId xmlns:a16="http://schemas.microsoft.com/office/drawing/2014/main" id="{E7B64DC9-CB9E-4C8D-88E0-88E09F8D73AC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38;p69">
              <a:extLst>
                <a:ext uri="{FF2B5EF4-FFF2-40B4-BE49-F238E27FC236}">
                  <a16:creationId xmlns:a16="http://schemas.microsoft.com/office/drawing/2014/main" id="{D3212D85-6688-46D2-8330-C767FA5DCAB4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139;p69">
            <a:extLst>
              <a:ext uri="{FF2B5EF4-FFF2-40B4-BE49-F238E27FC236}">
                <a16:creationId xmlns:a16="http://schemas.microsoft.com/office/drawing/2014/main" id="{F6214E91-98FD-42B3-BC11-1AC44B6D70E7}"/>
              </a:ext>
            </a:extLst>
          </p:cNvPr>
          <p:cNvSpPr/>
          <p:nvPr/>
        </p:nvSpPr>
        <p:spPr>
          <a:xfrm>
            <a:off x="10976443" y="4036262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1;p2">
            <a:extLst>
              <a:ext uri="{FF2B5EF4-FFF2-40B4-BE49-F238E27FC236}">
                <a16:creationId xmlns:a16="http://schemas.microsoft.com/office/drawing/2014/main" id="{0FC22BAC-4349-452F-8CB5-981B2E67B977}"/>
              </a:ext>
            </a:extLst>
          </p:cNvPr>
          <p:cNvSpPr/>
          <p:nvPr/>
        </p:nvSpPr>
        <p:spPr>
          <a:xfrm rot="1074665" flipH="1">
            <a:off x="8775616" y="-951003"/>
            <a:ext cx="4396029" cy="4929411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105;p69">
            <a:extLst>
              <a:ext uri="{FF2B5EF4-FFF2-40B4-BE49-F238E27FC236}">
                <a16:creationId xmlns:a16="http://schemas.microsoft.com/office/drawing/2014/main" id="{BFC94E45-B122-4A66-878F-4F3F2878CF60}"/>
              </a:ext>
            </a:extLst>
          </p:cNvPr>
          <p:cNvSpPr/>
          <p:nvPr/>
        </p:nvSpPr>
        <p:spPr>
          <a:xfrm>
            <a:off x="1519972" y="524202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105;p69">
            <a:extLst>
              <a:ext uri="{FF2B5EF4-FFF2-40B4-BE49-F238E27FC236}">
                <a16:creationId xmlns:a16="http://schemas.microsoft.com/office/drawing/2014/main" id="{ED928CF5-8875-488D-8533-0839D1B70A78}"/>
              </a:ext>
            </a:extLst>
          </p:cNvPr>
          <p:cNvSpPr/>
          <p:nvPr/>
        </p:nvSpPr>
        <p:spPr>
          <a:xfrm>
            <a:off x="2624054" y="486466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5690477-3F01-4E1F-85BC-5CF3D27D3C55}"/>
              </a:ext>
            </a:extLst>
          </p:cNvPr>
          <p:cNvGrpSpPr/>
          <p:nvPr/>
        </p:nvGrpSpPr>
        <p:grpSpPr>
          <a:xfrm>
            <a:off x="7836976" y="3977437"/>
            <a:ext cx="547271" cy="455226"/>
            <a:chOff x="5105762" y="4198067"/>
            <a:chExt cx="547271" cy="455226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EB842C59-9ED7-41A8-A006-ED5EFC9D584B}"/>
                </a:ext>
              </a:extLst>
            </p:cNvPr>
            <p:cNvGrpSpPr/>
            <p:nvPr/>
          </p:nvGrpSpPr>
          <p:grpSpPr>
            <a:xfrm>
              <a:off x="5241585" y="4198067"/>
              <a:ext cx="411448" cy="357384"/>
              <a:chOff x="5241585" y="4198067"/>
              <a:chExt cx="411448" cy="357384"/>
            </a:xfrm>
          </p:grpSpPr>
          <p:sp>
            <p:nvSpPr>
              <p:cNvPr id="257" name="Google Shape;658;p48">
                <a:extLst>
                  <a:ext uri="{FF2B5EF4-FFF2-40B4-BE49-F238E27FC236}">
                    <a16:creationId xmlns:a16="http://schemas.microsoft.com/office/drawing/2014/main" id="{E9C3BC82-C98B-4B4D-83F1-8AEE5F2E9DFA}"/>
                  </a:ext>
                </a:extLst>
              </p:cNvPr>
              <p:cNvSpPr/>
              <p:nvPr/>
            </p:nvSpPr>
            <p:spPr>
              <a:xfrm rot="14053952">
                <a:off x="5502282" y="4209017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59;p48">
                <a:extLst>
                  <a:ext uri="{FF2B5EF4-FFF2-40B4-BE49-F238E27FC236}">
                    <a16:creationId xmlns:a16="http://schemas.microsoft.com/office/drawing/2014/main" id="{BB8DD75A-D011-47A8-BC49-CE3D710592A4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60;p48">
                <a:extLst>
                  <a:ext uri="{FF2B5EF4-FFF2-40B4-BE49-F238E27FC236}">
                    <a16:creationId xmlns:a16="http://schemas.microsoft.com/office/drawing/2014/main" id="{C23D944A-B9EC-413F-841A-781574C9982D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661;p48">
              <a:extLst>
                <a:ext uri="{FF2B5EF4-FFF2-40B4-BE49-F238E27FC236}">
                  <a16:creationId xmlns:a16="http://schemas.microsoft.com/office/drawing/2014/main" id="{B75D1144-13FB-4FA4-9851-EC135CE85A9B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851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BA15C80B-26EA-4133-A988-D7BAF12320EE}"/>
              </a:ext>
            </a:extLst>
          </p:cNvPr>
          <p:cNvSpPr/>
          <p:nvPr/>
        </p:nvSpPr>
        <p:spPr>
          <a:xfrm rot="17650850">
            <a:off x="-766343" y="4707252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5F91BEEC-DCF9-486F-B06D-435AD084A4FE}"/>
              </a:ext>
            </a:extLst>
          </p:cNvPr>
          <p:cNvSpPr/>
          <p:nvPr/>
        </p:nvSpPr>
        <p:spPr>
          <a:xfrm rot="21361918">
            <a:off x="9949686" y="-828586"/>
            <a:ext cx="3431226" cy="3442676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29;p54">
            <a:extLst>
              <a:ext uri="{FF2B5EF4-FFF2-40B4-BE49-F238E27FC236}">
                <a16:creationId xmlns:a16="http://schemas.microsoft.com/office/drawing/2014/main" id="{74E8B88E-F870-451E-9CDE-4F6800FF1F9E}"/>
              </a:ext>
            </a:extLst>
          </p:cNvPr>
          <p:cNvSpPr txBox="1">
            <a:spLocks/>
          </p:cNvSpPr>
          <p:nvPr/>
        </p:nvSpPr>
        <p:spPr>
          <a:xfrm>
            <a:off x="1678320" y="598452"/>
            <a:ext cx="77091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What are we working on?</a:t>
            </a:r>
            <a:endParaRPr kumimoji="0" lang="en-US" sz="3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6" name="Google Shape;1231;p54">
            <a:extLst>
              <a:ext uri="{FF2B5EF4-FFF2-40B4-BE49-F238E27FC236}">
                <a16:creationId xmlns:a16="http://schemas.microsoft.com/office/drawing/2014/main" id="{EF6F2BE8-91AE-4540-A0FB-0CBE84E4BC08}"/>
              </a:ext>
            </a:extLst>
          </p:cNvPr>
          <p:cNvSpPr txBox="1">
            <a:spLocks/>
          </p:cNvSpPr>
          <p:nvPr/>
        </p:nvSpPr>
        <p:spPr>
          <a:xfrm>
            <a:off x="1686917" y="3086741"/>
            <a:ext cx="19473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Metaverse</a:t>
            </a:r>
          </a:p>
        </p:txBody>
      </p:sp>
      <p:grpSp>
        <p:nvGrpSpPr>
          <p:cNvPr id="8" name="Google Shape;1253;p54">
            <a:extLst>
              <a:ext uri="{FF2B5EF4-FFF2-40B4-BE49-F238E27FC236}">
                <a16:creationId xmlns:a16="http://schemas.microsoft.com/office/drawing/2014/main" id="{750E4BE5-1F3D-45D9-9A37-C5008F1B9EF7}"/>
              </a:ext>
            </a:extLst>
          </p:cNvPr>
          <p:cNvGrpSpPr/>
          <p:nvPr/>
        </p:nvGrpSpPr>
        <p:grpSpPr>
          <a:xfrm rot="14053952">
            <a:off x="10328691" y="5537433"/>
            <a:ext cx="153345" cy="608809"/>
            <a:chOff x="7004550" y="3676293"/>
            <a:chExt cx="161700" cy="641982"/>
          </a:xfrm>
        </p:grpSpPr>
        <p:sp>
          <p:nvSpPr>
            <p:cNvPr id="40" name="Google Shape;1254;p54">
              <a:extLst>
                <a:ext uri="{FF2B5EF4-FFF2-40B4-BE49-F238E27FC236}">
                  <a16:creationId xmlns:a16="http://schemas.microsoft.com/office/drawing/2014/main" id="{13E1DBAA-9A88-40CB-A6F3-D20C4227D021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5;p54">
              <a:extLst>
                <a:ext uri="{FF2B5EF4-FFF2-40B4-BE49-F238E27FC236}">
                  <a16:creationId xmlns:a16="http://schemas.microsoft.com/office/drawing/2014/main" id="{CA6C7C25-B40D-4CBE-81D1-20F3FD299033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6;p54">
              <a:extLst>
                <a:ext uri="{FF2B5EF4-FFF2-40B4-BE49-F238E27FC236}">
                  <a16:creationId xmlns:a16="http://schemas.microsoft.com/office/drawing/2014/main" id="{4C8E61DA-26F5-4ACC-9FBF-D8E7E1D1F912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7;p54">
              <a:extLst>
                <a:ext uri="{FF2B5EF4-FFF2-40B4-BE49-F238E27FC236}">
                  <a16:creationId xmlns:a16="http://schemas.microsoft.com/office/drawing/2014/main" id="{919E50BC-AFDC-48FC-9BBE-B12AFB6631C5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258;p54">
            <a:extLst>
              <a:ext uri="{FF2B5EF4-FFF2-40B4-BE49-F238E27FC236}">
                <a16:creationId xmlns:a16="http://schemas.microsoft.com/office/drawing/2014/main" id="{5C2B5F34-BB95-4680-85FC-BF3741A66270}"/>
              </a:ext>
            </a:extLst>
          </p:cNvPr>
          <p:cNvSpPr/>
          <p:nvPr/>
        </p:nvSpPr>
        <p:spPr>
          <a:xfrm>
            <a:off x="2314606" y="4845973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9;p54">
            <a:extLst>
              <a:ext uri="{FF2B5EF4-FFF2-40B4-BE49-F238E27FC236}">
                <a16:creationId xmlns:a16="http://schemas.microsoft.com/office/drawing/2014/main" id="{41EB35A9-92C4-46E6-AD5B-0F23A7AFEFC0}"/>
              </a:ext>
            </a:extLst>
          </p:cNvPr>
          <p:cNvSpPr/>
          <p:nvPr/>
        </p:nvSpPr>
        <p:spPr>
          <a:xfrm>
            <a:off x="8334460" y="2487216"/>
            <a:ext cx="179802" cy="17980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60;p54">
            <a:extLst>
              <a:ext uri="{FF2B5EF4-FFF2-40B4-BE49-F238E27FC236}">
                <a16:creationId xmlns:a16="http://schemas.microsoft.com/office/drawing/2014/main" id="{14E35BC8-47A8-4C81-A754-256146631079}"/>
              </a:ext>
            </a:extLst>
          </p:cNvPr>
          <p:cNvSpPr/>
          <p:nvPr/>
        </p:nvSpPr>
        <p:spPr>
          <a:xfrm>
            <a:off x="981140" y="2710202"/>
            <a:ext cx="179802" cy="17980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61;p54">
            <a:extLst>
              <a:ext uri="{FF2B5EF4-FFF2-40B4-BE49-F238E27FC236}">
                <a16:creationId xmlns:a16="http://schemas.microsoft.com/office/drawing/2014/main" id="{F5060EE4-13CE-4CED-A05D-86B869364405}"/>
              </a:ext>
            </a:extLst>
          </p:cNvPr>
          <p:cNvSpPr/>
          <p:nvPr/>
        </p:nvSpPr>
        <p:spPr>
          <a:xfrm>
            <a:off x="6948590" y="4862509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62;p54">
            <a:extLst>
              <a:ext uri="{FF2B5EF4-FFF2-40B4-BE49-F238E27FC236}">
                <a16:creationId xmlns:a16="http://schemas.microsoft.com/office/drawing/2014/main" id="{582F584E-567D-42A1-9493-CC9F2D77C37A}"/>
              </a:ext>
            </a:extLst>
          </p:cNvPr>
          <p:cNvSpPr/>
          <p:nvPr/>
        </p:nvSpPr>
        <p:spPr>
          <a:xfrm>
            <a:off x="6764903" y="1577549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349;p86">
            <a:extLst>
              <a:ext uri="{FF2B5EF4-FFF2-40B4-BE49-F238E27FC236}">
                <a16:creationId xmlns:a16="http://schemas.microsoft.com/office/drawing/2014/main" id="{D2AC13D4-9D1B-4B77-AE9C-EAF75C833D35}"/>
              </a:ext>
            </a:extLst>
          </p:cNvPr>
          <p:cNvSpPr/>
          <p:nvPr/>
        </p:nvSpPr>
        <p:spPr>
          <a:xfrm>
            <a:off x="1780788" y="2487074"/>
            <a:ext cx="479963" cy="479963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5201;p86">
            <a:extLst>
              <a:ext uri="{FF2B5EF4-FFF2-40B4-BE49-F238E27FC236}">
                <a16:creationId xmlns:a16="http://schemas.microsoft.com/office/drawing/2014/main" id="{DEE8D9E8-329C-472B-A37E-EDC3585CF1E2}"/>
              </a:ext>
            </a:extLst>
          </p:cNvPr>
          <p:cNvGrpSpPr/>
          <p:nvPr/>
        </p:nvGrpSpPr>
        <p:grpSpPr>
          <a:xfrm>
            <a:off x="7632319" y="2588184"/>
            <a:ext cx="479963" cy="389629"/>
            <a:chOff x="1190625" y="728300"/>
            <a:chExt cx="5228350" cy="4244325"/>
          </a:xfrm>
        </p:grpSpPr>
        <p:sp>
          <p:nvSpPr>
            <p:cNvPr id="46" name="Google Shape;5202;p86">
              <a:extLst>
                <a:ext uri="{FF2B5EF4-FFF2-40B4-BE49-F238E27FC236}">
                  <a16:creationId xmlns:a16="http://schemas.microsoft.com/office/drawing/2014/main" id="{29CBC86C-AB6F-4B68-8928-C980B771F154}"/>
                </a:ext>
              </a:extLst>
            </p:cNvPr>
            <p:cNvSpPr/>
            <p:nvPr/>
          </p:nvSpPr>
          <p:spPr>
            <a:xfrm>
              <a:off x="1803325" y="4173600"/>
              <a:ext cx="185675" cy="186300"/>
            </a:xfrm>
            <a:custGeom>
              <a:avLst/>
              <a:gdLst/>
              <a:ahLst/>
              <a:cxnLst/>
              <a:rect l="l" t="t" r="r" b="b"/>
              <a:pathLst>
                <a:path w="7427" h="7452" extrusionOk="0">
                  <a:moveTo>
                    <a:pt x="3726" y="1"/>
                  </a:moveTo>
                  <a:cubicBezTo>
                    <a:pt x="1667" y="1"/>
                    <a:pt x="1" y="1667"/>
                    <a:pt x="1" y="3726"/>
                  </a:cubicBezTo>
                  <a:cubicBezTo>
                    <a:pt x="1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03;p86">
              <a:extLst>
                <a:ext uri="{FF2B5EF4-FFF2-40B4-BE49-F238E27FC236}">
                  <a16:creationId xmlns:a16="http://schemas.microsoft.com/office/drawing/2014/main" id="{8BDF94FB-DF38-4F7B-AE02-31094B564C5C}"/>
                </a:ext>
              </a:extLst>
            </p:cNvPr>
            <p:cNvSpPr/>
            <p:nvPr/>
          </p:nvSpPr>
          <p:spPr>
            <a:xfrm>
              <a:off x="1190625" y="728300"/>
              <a:ext cx="1783025" cy="4244325"/>
            </a:xfrm>
            <a:custGeom>
              <a:avLst/>
              <a:gdLst/>
              <a:ahLst/>
              <a:cxnLst/>
              <a:rect l="l" t="t" r="r" b="b"/>
              <a:pathLst>
                <a:path w="71321" h="169773" extrusionOk="0">
                  <a:moveTo>
                    <a:pt x="18382" y="105878"/>
                  </a:moveTo>
                  <a:cubicBezTo>
                    <a:pt x="21764" y="105878"/>
                    <a:pt x="24509" y="108623"/>
                    <a:pt x="24509" y="112005"/>
                  </a:cubicBezTo>
                  <a:cubicBezTo>
                    <a:pt x="24509" y="115387"/>
                    <a:pt x="21764" y="118132"/>
                    <a:pt x="18382" y="118132"/>
                  </a:cubicBezTo>
                  <a:cubicBezTo>
                    <a:pt x="14999" y="118132"/>
                    <a:pt x="12254" y="115387"/>
                    <a:pt x="12254" y="112005"/>
                  </a:cubicBezTo>
                  <a:cubicBezTo>
                    <a:pt x="12254" y="108623"/>
                    <a:pt x="14999" y="105878"/>
                    <a:pt x="18382" y="105878"/>
                  </a:cubicBezTo>
                  <a:close/>
                  <a:moveTo>
                    <a:pt x="28234" y="125558"/>
                  </a:moveTo>
                  <a:cubicBezTo>
                    <a:pt x="37033" y="125558"/>
                    <a:pt x="44189" y="132740"/>
                    <a:pt x="44189" y="141538"/>
                  </a:cubicBezTo>
                  <a:cubicBezTo>
                    <a:pt x="44189" y="150337"/>
                    <a:pt x="37033" y="157518"/>
                    <a:pt x="28234" y="157518"/>
                  </a:cubicBezTo>
                  <a:cubicBezTo>
                    <a:pt x="19411" y="157518"/>
                    <a:pt x="12254" y="150337"/>
                    <a:pt x="12254" y="141538"/>
                  </a:cubicBezTo>
                  <a:cubicBezTo>
                    <a:pt x="12254" y="132740"/>
                    <a:pt x="19411" y="125558"/>
                    <a:pt x="28234" y="125558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63645"/>
                  </a:lnTo>
                  <a:cubicBezTo>
                    <a:pt x="0" y="167027"/>
                    <a:pt x="2745" y="169772"/>
                    <a:pt x="6127" y="169772"/>
                  </a:cubicBezTo>
                  <a:lnTo>
                    <a:pt x="65193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147469"/>
                  </a:lnTo>
                  <a:cubicBezTo>
                    <a:pt x="48944" y="135534"/>
                    <a:pt x="33675" y="111956"/>
                    <a:pt x="33675" y="84874"/>
                  </a:cubicBezTo>
                  <a:cubicBezTo>
                    <a:pt x="33675" y="57816"/>
                    <a:pt x="48944" y="34239"/>
                    <a:pt x="71321" y="22303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04;p86">
              <a:extLst>
                <a:ext uri="{FF2B5EF4-FFF2-40B4-BE49-F238E27FC236}">
                  <a16:creationId xmlns:a16="http://schemas.microsoft.com/office/drawing/2014/main" id="{C4A8EBB2-FAE5-4645-9F25-4DBE24E88334}"/>
                </a:ext>
              </a:extLst>
            </p:cNvPr>
            <p:cNvSpPr/>
            <p:nvPr/>
          </p:nvSpPr>
          <p:spPr>
            <a:xfrm>
              <a:off x="4635925" y="728300"/>
              <a:ext cx="1783050" cy="4244325"/>
            </a:xfrm>
            <a:custGeom>
              <a:avLst/>
              <a:gdLst/>
              <a:ahLst/>
              <a:cxnLst/>
              <a:rect l="l" t="t" r="r" b="b"/>
              <a:pathLst>
                <a:path w="71322" h="169773" extrusionOk="0">
                  <a:moveTo>
                    <a:pt x="43112" y="125558"/>
                  </a:moveTo>
                  <a:cubicBezTo>
                    <a:pt x="51910" y="125558"/>
                    <a:pt x="59067" y="132740"/>
                    <a:pt x="59067" y="141538"/>
                  </a:cubicBezTo>
                  <a:cubicBezTo>
                    <a:pt x="59067" y="150337"/>
                    <a:pt x="51910" y="157518"/>
                    <a:pt x="43112" y="157518"/>
                  </a:cubicBezTo>
                  <a:cubicBezTo>
                    <a:pt x="34289" y="157518"/>
                    <a:pt x="27132" y="150337"/>
                    <a:pt x="27132" y="141538"/>
                  </a:cubicBezTo>
                  <a:cubicBezTo>
                    <a:pt x="27132" y="132740"/>
                    <a:pt x="34289" y="125558"/>
                    <a:pt x="43112" y="125558"/>
                  </a:cubicBezTo>
                  <a:close/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2303"/>
                  </a:lnTo>
                  <a:cubicBezTo>
                    <a:pt x="22377" y="34239"/>
                    <a:pt x="37646" y="57816"/>
                    <a:pt x="37646" y="84874"/>
                  </a:cubicBezTo>
                  <a:cubicBezTo>
                    <a:pt x="37646" y="111956"/>
                    <a:pt x="22377" y="135534"/>
                    <a:pt x="1" y="147469"/>
                  </a:cubicBezTo>
                  <a:lnTo>
                    <a:pt x="1" y="163645"/>
                  </a:lnTo>
                  <a:cubicBezTo>
                    <a:pt x="1" y="167027"/>
                    <a:pt x="2746" y="169772"/>
                    <a:pt x="6128" y="169772"/>
                  </a:cubicBezTo>
                  <a:lnTo>
                    <a:pt x="65194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05;p86">
              <a:extLst>
                <a:ext uri="{FF2B5EF4-FFF2-40B4-BE49-F238E27FC236}">
                  <a16:creationId xmlns:a16="http://schemas.microsoft.com/office/drawing/2014/main" id="{8345D510-E473-43B2-9DF0-ACE157E7D1B5}"/>
                </a:ext>
              </a:extLst>
            </p:cNvPr>
            <p:cNvSpPr/>
            <p:nvPr/>
          </p:nvSpPr>
          <p:spPr>
            <a:xfrm>
              <a:off x="5620575" y="4173600"/>
              <a:ext cx="185675" cy="186300"/>
            </a:xfrm>
            <a:custGeom>
              <a:avLst/>
              <a:gdLst/>
              <a:ahLst/>
              <a:cxnLst/>
              <a:rect l="l" t="t" r="r" b="b"/>
              <a:pathLst>
                <a:path w="7427" h="7452" extrusionOk="0">
                  <a:moveTo>
                    <a:pt x="3726" y="1"/>
                  </a:moveTo>
                  <a:cubicBezTo>
                    <a:pt x="1667" y="1"/>
                    <a:pt x="0" y="1667"/>
                    <a:pt x="0" y="3726"/>
                  </a:cubicBezTo>
                  <a:cubicBezTo>
                    <a:pt x="0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6;p86">
              <a:extLst>
                <a:ext uri="{FF2B5EF4-FFF2-40B4-BE49-F238E27FC236}">
                  <a16:creationId xmlns:a16="http://schemas.microsoft.com/office/drawing/2014/main" id="{9DDF1062-C104-44F6-AC59-0B2A5C6A6B12}"/>
                </a:ext>
              </a:extLst>
            </p:cNvPr>
            <p:cNvSpPr/>
            <p:nvPr/>
          </p:nvSpPr>
          <p:spPr>
            <a:xfrm>
              <a:off x="2338850" y="1384500"/>
              <a:ext cx="2931875" cy="2931900"/>
            </a:xfrm>
            <a:custGeom>
              <a:avLst/>
              <a:gdLst/>
              <a:ahLst/>
              <a:cxnLst/>
              <a:rect l="l" t="t" r="r" b="b"/>
              <a:pathLst>
                <a:path w="117275" h="117276" extrusionOk="0">
                  <a:moveTo>
                    <a:pt x="65194" y="22966"/>
                  </a:moveTo>
                  <a:cubicBezTo>
                    <a:pt x="68600" y="22966"/>
                    <a:pt x="71321" y="25711"/>
                    <a:pt x="71321" y="29093"/>
                  </a:cubicBezTo>
                  <a:cubicBezTo>
                    <a:pt x="71321" y="32475"/>
                    <a:pt x="68600" y="35220"/>
                    <a:pt x="65194" y="35220"/>
                  </a:cubicBezTo>
                  <a:lnTo>
                    <a:pt x="52082" y="35220"/>
                  </a:lnTo>
                  <a:cubicBezTo>
                    <a:pt x="48699" y="35220"/>
                    <a:pt x="45954" y="32475"/>
                    <a:pt x="45954" y="29093"/>
                  </a:cubicBezTo>
                  <a:cubicBezTo>
                    <a:pt x="45954" y="25711"/>
                    <a:pt x="48699" y="22966"/>
                    <a:pt x="52082" y="22966"/>
                  </a:cubicBezTo>
                  <a:close/>
                  <a:moveTo>
                    <a:pt x="71762" y="78748"/>
                  </a:moveTo>
                  <a:cubicBezTo>
                    <a:pt x="75144" y="78748"/>
                    <a:pt x="77889" y="81493"/>
                    <a:pt x="77889" y="84875"/>
                  </a:cubicBezTo>
                  <a:cubicBezTo>
                    <a:pt x="77889" y="88282"/>
                    <a:pt x="75144" y="91002"/>
                    <a:pt x="71762" y="91002"/>
                  </a:cubicBezTo>
                  <a:lnTo>
                    <a:pt x="45513" y="91002"/>
                  </a:lnTo>
                  <a:cubicBezTo>
                    <a:pt x="42131" y="91002"/>
                    <a:pt x="39386" y="88282"/>
                    <a:pt x="39386" y="84875"/>
                  </a:cubicBezTo>
                  <a:cubicBezTo>
                    <a:pt x="39386" y="81493"/>
                    <a:pt x="42131" y="78748"/>
                    <a:pt x="45513" y="78748"/>
                  </a:cubicBezTo>
                  <a:close/>
                  <a:moveTo>
                    <a:pt x="58650" y="1"/>
                  </a:moveTo>
                  <a:cubicBezTo>
                    <a:pt x="26323" y="1"/>
                    <a:pt x="0" y="26299"/>
                    <a:pt x="0" y="58626"/>
                  </a:cubicBezTo>
                  <a:cubicBezTo>
                    <a:pt x="0" y="90953"/>
                    <a:pt x="26323" y="117275"/>
                    <a:pt x="58650" y="117275"/>
                  </a:cubicBezTo>
                  <a:cubicBezTo>
                    <a:pt x="90977" y="117275"/>
                    <a:pt x="117275" y="90953"/>
                    <a:pt x="117275" y="58626"/>
                  </a:cubicBezTo>
                  <a:cubicBezTo>
                    <a:pt x="117275" y="26299"/>
                    <a:pt x="90977" y="1"/>
                    <a:pt x="586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07;p86">
              <a:extLst>
                <a:ext uri="{FF2B5EF4-FFF2-40B4-BE49-F238E27FC236}">
                  <a16:creationId xmlns:a16="http://schemas.microsoft.com/office/drawing/2014/main" id="{89655945-6E69-451F-92AA-62CDBBEA78C5}"/>
                </a:ext>
              </a:extLst>
            </p:cNvPr>
            <p:cNvSpPr/>
            <p:nvPr/>
          </p:nvSpPr>
          <p:spPr>
            <a:xfrm>
              <a:off x="3279975" y="892500"/>
              <a:ext cx="1049625" cy="265325"/>
            </a:xfrm>
            <a:custGeom>
              <a:avLst/>
              <a:gdLst/>
              <a:ahLst/>
              <a:cxnLst/>
              <a:rect l="l" t="t" r="r" b="b"/>
              <a:pathLst>
                <a:path w="41985" h="10613" extrusionOk="0">
                  <a:moveTo>
                    <a:pt x="1" y="0"/>
                  </a:moveTo>
                  <a:lnTo>
                    <a:pt x="1" y="10613"/>
                  </a:lnTo>
                  <a:cubicBezTo>
                    <a:pt x="6643" y="8529"/>
                    <a:pt x="13701" y="7427"/>
                    <a:pt x="21005" y="7427"/>
                  </a:cubicBezTo>
                  <a:cubicBezTo>
                    <a:pt x="28309" y="7427"/>
                    <a:pt x="35367" y="8529"/>
                    <a:pt x="41984" y="10613"/>
                  </a:cubicBezTo>
                  <a:lnTo>
                    <a:pt x="41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08;p86">
              <a:extLst>
                <a:ext uri="{FF2B5EF4-FFF2-40B4-BE49-F238E27FC236}">
                  <a16:creationId xmlns:a16="http://schemas.microsoft.com/office/drawing/2014/main" id="{268DF141-E921-4747-943B-B91E81CB5A22}"/>
                </a:ext>
              </a:extLst>
            </p:cNvPr>
            <p:cNvSpPr/>
            <p:nvPr/>
          </p:nvSpPr>
          <p:spPr>
            <a:xfrm>
              <a:off x="3279975" y="4543075"/>
              <a:ext cx="1049625" cy="265325"/>
            </a:xfrm>
            <a:custGeom>
              <a:avLst/>
              <a:gdLst/>
              <a:ahLst/>
              <a:cxnLst/>
              <a:rect l="l" t="t" r="r" b="b"/>
              <a:pathLst>
                <a:path w="41985" h="10613" extrusionOk="0">
                  <a:moveTo>
                    <a:pt x="1" y="1"/>
                  </a:moveTo>
                  <a:lnTo>
                    <a:pt x="1" y="10613"/>
                  </a:lnTo>
                  <a:lnTo>
                    <a:pt x="41984" y="10613"/>
                  </a:lnTo>
                  <a:lnTo>
                    <a:pt x="41984" y="1"/>
                  </a:lnTo>
                  <a:cubicBezTo>
                    <a:pt x="35367" y="2059"/>
                    <a:pt x="28309" y="3187"/>
                    <a:pt x="21005" y="3187"/>
                  </a:cubicBezTo>
                  <a:cubicBezTo>
                    <a:pt x="13701" y="3187"/>
                    <a:pt x="6643" y="20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291;p86">
            <a:extLst>
              <a:ext uri="{FF2B5EF4-FFF2-40B4-BE49-F238E27FC236}">
                <a16:creationId xmlns:a16="http://schemas.microsoft.com/office/drawing/2014/main" id="{03B83B92-5DC8-4E96-B5BA-2A584B18A77D}"/>
              </a:ext>
            </a:extLst>
          </p:cNvPr>
          <p:cNvGrpSpPr/>
          <p:nvPr/>
        </p:nvGrpSpPr>
        <p:grpSpPr>
          <a:xfrm>
            <a:off x="4766254" y="2498085"/>
            <a:ext cx="479963" cy="479963"/>
            <a:chOff x="1190625" y="238125"/>
            <a:chExt cx="5228350" cy="5228350"/>
          </a:xfrm>
        </p:grpSpPr>
        <p:sp>
          <p:nvSpPr>
            <p:cNvPr id="54" name="Google Shape;5292;p86">
              <a:extLst>
                <a:ext uri="{FF2B5EF4-FFF2-40B4-BE49-F238E27FC236}">
                  <a16:creationId xmlns:a16="http://schemas.microsoft.com/office/drawing/2014/main" id="{88BC8764-7B82-44B0-B55B-3AC15EC654CE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93;p86">
              <a:extLst>
                <a:ext uri="{FF2B5EF4-FFF2-40B4-BE49-F238E27FC236}">
                  <a16:creationId xmlns:a16="http://schemas.microsoft.com/office/drawing/2014/main" id="{2C00A6A2-A05C-484D-A496-4A61486EACEC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94;p86">
              <a:extLst>
                <a:ext uri="{FF2B5EF4-FFF2-40B4-BE49-F238E27FC236}">
                  <a16:creationId xmlns:a16="http://schemas.microsoft.com/office/drawing/2014/main" id="{D5A92EE8-BB6C-4DBC-A624-85C316CBAB9B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95;p86">
              <a:extLst>
                <a:ext uri="{FF2B5EF4-FFF2-40B4-BE49-F238E27FC236}">
                  <a16:creationId xmlns:a16="http://schemas.microsoft.com/office/drawing/2014/main" id="{1343DAA2-1B97-46D9-9F23-E5E66DBEEB99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96;p86">
              <a:extLst>
                <a:ext uri="{FF2B5EF4-FFF2-40B4-BE49-F238E27FC236}">
                  <a16:creationId xmlns:a16="http://schemas.microsoft.com/office/drawing/2014/main" id="{1649A469-D5CB-405E-BAB2-0C79893125D8}"/>
                </a:ext>
              </a:extLst>
            </p:cNvPr>
            <p:cNvSpPr/>
            <p:nvPr/>
          </p:nvSpPr>
          <p:spPr>
            <a:xfrm>
              <a:off x="2891527" y="2841554"/>
              <a:ext cx="1827155" cy="1979726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97;p86">
              <a:extLst>
                <a:ext uri="{FF2B5EF4-FFF2-40B4-BE49-F238E27FC236}">
                  <a16:creationId xmlns:a16="http://schemas.microsoft.com/office/drawing/2014/main" id="{3A1CA12A-5C7B-427C-96F5-521315F16B73}"/>
                </a:ext>
              </a:extLst>
            </p:cNvPr>
            <p:cNvSpPr/>
            <p:nvPr/>
          </p:nvSpPr>
          <p:spPr>
            <a:xfrm>
              <a:off x="4271374" y="2841554"/>
              <a:ext cx="1569802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5298;p86">
              <a:extLst>
                <a:ext uri="{FF2B5EF4-FFF2-40B4-BE49-F238E27FC236}">
                  <a16:creationId xmlns:a16="http://schemas.microsoft.com/office/drawing/2014/main" id="{C8A247D3-307F-4B4E-A2A4-14EAB58C13A6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99;p86">
              <a:extLst>
                <a:ext uri="{FF2B5EF4-FFF2-40B4-BE49-F238E27FC236}">
                  <a16:creationId xmlns:a16="http://schemas.microsoft.com/office/drawing/2014/main" id="{EBA14F65-40F8-4EC2-868E-80F54E18A5C7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00;p86">
              <a:extLst>
                <a:ext uri="{FF2B5EF4-FFF2-40B4-BE49-F238E27FC236}">
                  <a16:creationId xmlns:a16="http://schemas.microsoft.com/office/drawing/2014/main" id="{E07EDB21-78EA-40A9-8085-BF611D38C261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01;p86">
              <a:extLst>
                <a:ext uri="{FF2B5EF4-FFF2-40B4-BE49-F238E27FC236}">
                  <a16:creationId xmlns:a16="http://schemas.microsoft.com/office/drawing/2014/main" id="{2FB7C908-4BF1-4D30-B683-73F84CF94CB0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231;p54">
            <a:extLst>
              <a:ext uri="{FF2B5EF4-FFF2-40B4-BE49-F238E27FC236}">
                <a16:creationId xmlns:a16="http://schemas.microsoft.com/office/drawing/2014/main" id="{65F3C6D9-7BEE-4416-A2A4-EE3185E09B11}"/>
              </a:ext>
            </a:extLst>
          </p:cNvPr>
          <p:cNvSpPr txBox="1">
            <a:spLocks/>
          </p:cNvSpPr>
          <p:nvPr/>
        </p:nvSpPr>
        <p:spPr>
          <a:xfrm>
            <a:off x="4712994" y="3086741"/>
            <a:ext cx="19473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AR/VR</a:t>
            </a:r>
          </a:p>
        </p:txBody>
      </p:sp>
      <p:sp>
        <p:nvSpPr>
          <p:cNvPr id="65" name="Google Shape;1231;p54">
            <a:extLst>
              <a:ext uri="{FF2B5EF4-FFF2-40B4-BE49-F238E27FC236}">
                <a16:creationId xmlns:a16="http://schemas.microsoft.com/office/drawing/2014/main" id="{4080912F-300F-4AD1-8758-063B1893F2AD}"/>
              </a:ext>
            </a:extLst>
          </p:cNvPr>
          <p:cNvSpPr txBox="1">
            <a:spLocks/>
          </p:cNvSpPr>
          <p:nvPr/>
        </p:nvSpPr>
        <p:spPr>
          <a:xfrm>
            <a:off x="7527586" y="3052216"/>
            <a:ext cx="31733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Gameplay Mechanics</a:t>
            </a:r>
          </a:p>
        </p:txBody>
      </p:sp>
      <p:sp>
        <p:nvSpPr>
          <p:cNvPr id="67" name="Google Shape;1230;p54">
            <a:extLst>
              <a:ext uri="{FF2B5EF4-FFF2-40B4-BE49-F238E27FC236}">
                <a16:creationId xmlns:a16="http://schemas.microsoft.com/office/drawing/2014/main" id="{EA9E1A81-5F73-4486-A1F5-FAD802E8D0B4}"/>
              </a:ext>
            </a:extLst>
          </p:cNvPr>
          <p:cNvSpPr txBox="1">
            <a:spLocks/>
          </p:cNvSpPr>
          <p:nvPr/>
        </p:nvSpPr>
        <p:spPr>
          <a:xfrm>
            <a:off x="1687626" y="3486610"/>
            <a:ext cx="2759513" cy="130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Sora"/>
              </a:rPr>
              <a:t>Το μέλλον της εξέλιξης του Διαδικτύου, γνωστό ως δεύτερη ζωή, επεκτείνεται σε προσομοιώσεις λογισμικού πολλαπλών ζωών σε φυσικό και εικονικό κόσμο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Sora"/>
            </a:endParaRPr>
          </a:p>
        </p:txBody>
      </p:sp>
      <p:sp>
        <p:nvSpPr>
          <p:cNvPr id="68" name="Google Shape;1233;p54">
            <a:extLst>
              <a:ext uri="{FF2B5EF4-FFF2-40B4-BE49-F238E27FC236}">
                <a16:creationId xmlns:a16="http://schemas.microsoft.com/office/drawing/2014/main" id="{9EC28865-D84F-4975-81EA-C4DF1872E8D5}"/>
              </a:ext>
            </a:extLst>
          </p:cNvPr>
          <p:cNvSpPr txBox="1">
            <a:spLocks/>
          </p:cNvSpPr>
          <p:nvPr/>
        </p:nvSpPr>
        <p:spPr>
          <a:xfrm>
            <a:off x="4647856" y="3480628"/>
            <a:ext cx="2759513" cy="1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l-GR" kern="0" dirty="0" err="1">
                <a:solidFill>
                  <a:srgbClr val="FFFFFF"/>
                </a:solidFill>
                <a:latin typeface="+mn-lt"/>
              </a:rPr>
              <a:t>Διεπαφές</a:t>
            </a:r>
            <a:r>
              <a:rPr lang="el-GR" kern="0" dirty="0">
                <a:solidFill>
                  <a:srgbClr val="FFFFFF"/>
                </a:solidFill>
                <a:latin typeface="+mn-lt"/>
              </a:rPr>
              <a:t> υλικού για αλληλεπίδραση με τους καθηλωτικούς κόσμους που προσομοιώνουν την καθημερινή ζωή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69" name="Google Shape;1235;p54">
            <a:extLst>
              <a:ext uri="{FF2B5EF4-FFF2-40B4-BE49-F238E27FC236}">
                <a16:creationId xmlns:a16="http://schemas.microsoft.com/office/drawing/2014/main" id="{2BDCC4C9-8F95-47BD-9480-C92EA3C3E3FD}"/>
              </a:ext>
            </a:extLst>
          </p:cNvPr>
          <p:cNvSpPr txBox="1">
            <a:spLocks/>
          </p:cNvSpPr>
          <p:nvPr/>
        </p:nvSpPr>
        <p:spPr>
          <a:xfrm>
            <a:off x="7522500" y="3586889"/>
            <a:ext cx="3398049" cy="112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Τα API λογισμικού του AR/VR για τη γεφύρωση του υλικού με την αλληλεπίδραση χρήστη λογισμικού μέσα στο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metaverse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plus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8B91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way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more</a:t>
            </a:r>
          </a:p>
        </p:txBody>
      </p:sp>
      <p:sp>
        <p:nvSpPr>
          <p:cNvPr id="70" name="Google Shape;1262;p54">
            <a:extLst>
              <a:ext uri="{FF2B5EF4-FFF2-40B4-BE49-F238E27FC236}">
                <a16:creationId xmlns:a16="http://schemas.microsoft.com/office/drawing/2014/main" id="{9316998F-6EE1-449A-B6FC-A5A1432CDF4A}"/>
              </a:ext>
            </a:extLst>
          </p:cNvPr>
          <p:cNvSpPr/>
          <p:nvPr/>
        </p:nvSpPr>
        <p:spPr>
          <a:xfrm>
            <a:off x="9719175" y="1187052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A5566D1-2F84-4DD2-988C-886621A40AA5}"/>
              </a:ext>
            </a:extLst>
          </p:cNvPr>
          <p:cNvGrpSpPr/>
          <p:nvPr/>
        </p:nvGrpSpPr>
        <p:grpSpPr>
          <a:xfrm>
            <a:off x="5433821" y="5139990"/>
            <a:ext cx="1187582" cy="1104265"/>
            <a:chOff x="9379963" y="4497336"/>
            <a:chExt cx="1187582" cy="1104265"/>
          </a:xfrm>
        </p:grpSpPr>
        <p:grpSp>
          <p:nvGrpSpPr>
            <p:cNvPr id="151" name="Google Shape;802;p51">
              <a:extLst>
                <a:ext uri="{FF2B5EF4-FFF2-40B4-BE49-F238E27FC236}">
                  <a16:creationId xmlns:a16="http://schemas.microsoft.com/office/drawing/2014/main" id="{CAC2292B-6338-444D-81D6-7E5ADC08AA19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178" name="Google Shape;803;p51">
                <a:extLst>
                  <a:ext uri="{FF2B5EF4-FFF2-40B4-BE49-F238E27FC236}">
                    <a16:creationId xmlns:a16="http://schemas.microsoft.com/office/drawing/2014/main" id="{ED869739-938B-4C19-922F-056A442E00E4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804;p51">
                <a:extLst>
                  <a:ext uri="{FF2B5EF4-FFF2-40B4-BE49-F238E27FC236}">
                    <a16:creationId xmlns:a16="http://schemas.microsoft.com/office/drawing/2014/main" id="{06BD6824-83E8-4C74-B2CB-3A85F4A0BA88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805;p51">
                <a:extLst>
                  <a:ext uri="{FF2B5EF4-FFF2-40B4-BE49-F238E27FC236}">
                    <a16:creationId xmlns:a16="http://schemas.microsoft.com/office/drawing/2014/main" id="{D4AD92BA-F049-4FB0-A79C-D43BDDBEB44C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806;p51">
                <a:extLst>
                  <a:ext uri="{FF2B5EF4-FFF2-40B4-BE49-F238E27FC236}">
                    <a16:creationId xmlns:a16="http://schemas.microsoft.com/office/drawing/2014/main" id="{9453C49E-AF43-411D-8C58-007510E9CCF0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807;p51">
                <a:extLst>
                  <a:ext uri="{FF2B5EF4-FFF2-40B4-BE49-F238E27FC236}">
                    <a16:creationId xmlns:a16="http://schemas.microsoft.com/office/drawing/2014/main" id="{B878BF82-C809-40E7-BADA-AD3D66D4F6B2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808;p51">
                <a:extLst>
                  <a:ext uri="{FF2B5EF4-FFF2-40B4-BE49-F238E27FC236}">
                    <a16:creationId xmlns:a16="http://schemas.microsoft.com/office/drawing/2014/main" id="{A7515493-2EE5-4C35-8C77-00086D7595E8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809;p51">
                <a:extLst>
                  <a:ext uri="{FF2B5EF4-FFF2-40B4-BE49-F238E27FC236}">
                    <a16:creationId xmlns:a16="http://schemas.microsoft.com/office/drawing/2014/main" id="{2D9036E8-83C1-4B35-A4A7-C6D305CB7592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810;p51">
                <a:extLst>
                  <a:ext uri="{FF2B5EF4-FFF2-40B4-BE49-F238E27FC236}">
                    <a16:creationId xmlns:a16="http://schemas.microsoft.com/office/drawing/2014/main" id="{449042BC-AD2C-4274-A8F8-DDD25B65B2FB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811;p51">
                <a:extLst>
                  <a:ext uri="{FF2B5EF4-FFF2-40B4-BE49-F238E27FC236}">
                    <a16:creationId xmlns:a16="http://schemas.microsoft.com/office/drawing/2014/main" id="{6FB6EC87-BF5F-421E-9448-FCA6C1321A1A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812;p51">
                <a:extLst>
                  <a:ext uri="{FF2B5EF4-FFF2-40B4-BE49-F238E27FC236}">
                    <a16:creationId xmlns:a16="http://schemas.microsoft.com/office/drawing/2014/main" id="{3376A71C-C5B3-4A5A-9013-FE834FFA5E59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813;p51">
                <a:extLst>
                  <a:ext uri="{FF2B5EF4-FFF2-40B4-BE49-F238E27FC236}">
                    <a16:creationId xmlns:a16="http://schemas.microsoft.com/office/drawing/2014/main" id="{AE430A8D-6711-4FA5-943F-901F0D4F9902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814;p51">
                <a:extLst>
                  <a:ext uri="{FF2B5EF4-FFF2-40B4-BE49-F238E27FC236}">
                    <a16:creationId xmlns:a16="http://schemas.microsoft.com/office/drawing/2014/main" id="{A8A8589A-14ED-407C-8144-24349CFE8B11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815;p51">
                <a:extLst>
                  <a:ext uri="{FF2B5EF4-FFF2-40B4-BE49-F238E27FC236}">
                    <a16:creationId xmlns:a16="http://schemas.microsoft.com/office/drawing/2014/main" id="{17F1860F-BC42-47D5-909E-B4C9BDB81EB6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816;p51">
                <a:extLst>
                  <a:ext uri="{FF2B5EF4-FFF2-40B4-BE49-F238E27FC236}">
                    <a16:creationId xmlns:a16="http://schemas.microsoft.com/office/drawing/2014/main" id="{14A06DE7-887E-41FB-9659-7DC60C00409D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817;p51">
                <a:extLst>
                  <a:ext uri="{FF2B5EF4-FFF2-40B4-BE49-F238E27FC236}">
                    <a16:creationId xmlns:a16="http://schemas.microsoft.com/office/drawing/2014/main" id="{E8371AA5-6116-43B0-A75F-ABA42882F90D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818;p51">
                <a:extLst>
                  <a:ext uri="{FF2B5EF4-FFF2-40B4-BE49-F238E27FC236}">
                    <a16:creationId xmlns:a16="http://schemas.microsoft.com/office/drawing/2014/main" id="{5BF88F4F-0148-49B9-91AC-3294D4C55235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819;p51">
                <a:extLst>
                  <a:ext uri="{FF2B5EF4-FFF2-40B4-BE49-F238E27FC236}">
                    <a16:creationId xmlns:a16="http://schemas.microsoft.com/office/drawing/2014/main" id="{9AB2B0BE-FE7B-4537-8A26-63EC7AF62C4C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820;p51">
                <a:extLst>
                  <a:ext uri="{FF2B5EF4-FFF2-40B4-BE49-F238E27FC236}">
                    <a16:creationId xmlns:a16="http://schemas.microsoft.com/office/drawing/2014/main" id="{44928E43-D685-4B2B-81E0-0781F123C83B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821;p51">
                <a:extLst>
                  <a:ext uri="{FF2B5EF4-FFF2-40B4-BE49-F238E27FC236}">
                    <a16:creationId xmlns:a16="http://schemas.microsoft.com/office/drawing/2014/main" id="{7ADDDE7E-58FB-4C3B-A0C3-ADFCB30F123A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822;p51">
                <a:extLst>
                  <a:ext uri="{FF2B5EF4-FFF2-40B4-BE49-F238E27FC236}">
                    <a16:creationId xmlns:a16="http://schemas.microsoft.com/office/drawing/2014/main" id="{6547F0ED-A294-4A9D-85E5-7E554A600075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823;p51">
                <a:extLst>
                  <a:ext uri="{FF2B5EF4-FFF2-40B4-BE49-F238E27FC236}">
                    <a16:creationId xmlns:a16="http://schemas.microsoft.com/office/drawing/2014/main" id="{97F28E2D-0F14-4DA4-9907-765D2D75C1B1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824;p51">
                <a:extLst>
                  <a:ext uri="{FF2B5EF4-FFF2-40B4-BE49-F238E27FC236}">
                    <a16:creationId xmlns:a16="http://schemas.microsoft.com/office/drawing/2014/main" id="{CF466B91-5DDA-49F7-A163-06CFA0F1FD4F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825;p51">
                <a:extLst>
                  <a:ext uri="{FF2B5EF4-FFF2-40B4-BE49-F238E27FC236}">
                    <a16:creationId xmlns:a16="http://schemas.microsoft.com/office/drawing/2014/main" id="{F9A3045C-96C8-4150-BE22-2DBDF5DF1FFD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826;p51">
                <a:extLst>
                  <a:ext uri="{FF2B5EF4-FFF2-40B4-BE49-F238E27FC236}">
                    <a16:creationId xmlns:a16="http://schemas.microsoft.com/office/drawing/2014/main" id="{CF55655A-052F-4305-973E-ABF76AB32A31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827;p51">
                <a:extLst>
                  <a:ext uri="{FF2B5EF4-FFF2-40B4-BE49-F238E27FC236}">
                    <a16:creationId xmlns:a16="http://schemas.microsoft.com/office/drawing/2014/main" id="{95138D86-AEE7-4E9A-BB0C-540D22FBB15D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B0ABFC8C-74A8-4643-9E46-C57F1E8F848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53" name="Google Shape;663;p48">
                <a:extLst>
                  <a:ext uri="{FF2B5EF4-FFF2-40B4-BE49-F238E27FC236}">
                    <a16:creationId xmlns:a16="http://schemas.microsoft.com/office/drawing/2014/main" id="{F89EB417-7107-4C93-A222-45A5635AA20F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64;p48">
                <a:extLst>
                  <a:ext uri="{FF2B5EF4-FFF2-40B4-BE49-F238E27FC236}">
                    <a16:creationId xmlns:a16="http://schemas.microsoft.com/office/drawing/2014/main" id="{9F92E3D1-65BC-4EBE-A44A-65CEDBF43B97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665;p48">
                <a:extLst>
                  <a:ext uri="{FF2B5EF4-FFF2-40B4-BE49-F238E27FC236}">
                    <a16:creationId xmlns:a16="http://schemas.microsoft.com/office/drawing/2014/main" id="{C83CB793-08C1-4222-B26D-88F376F89CA2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66;p48">
                <a:extLst>
                  <a:ext uri="{FF2B5EF4-FFF2-40B4-BE49-F238E27FC236}">
                    <a16:creationId xmlns:a16="http://schemas.microsoft.com/office/drawing/2014/main" id="{7D4545A2-5CD3-48B7-B9EA-B37E4F1967D7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67;p48">
                <a:extLst>
                  <a:ext uri="{FF2B5EF4-FFF2-40B4-BE49-F238E27FC236}">
                    <a16:creationId xmlns:a16="http://schemas.microsoft.com/office/drawing/2014/main" id="{A6B38238-63F7-43F3-953A-8B00F5E99521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68;p48">
                <a:extLst>
                  <a:ext uri="{FF2B5EF4-FFF2-40B4-BE49-F238E27FC236}">
                    <a16:creationId xmlns:a16="http://schemas.microsoft.com/office/drawing/2014/main" id="{B7DF47CA-42DF-40A2-992E-42DA3387EA14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669;p48">
                <a:extLst>
                  <a:ext uri="{FF2B5EF4-FFF2-40B4-BE49-F238E27FC236}">
                    <a16:creationId xmlns:a16="http://schemas.microsoft.com/office/drawing/2014/main" id="{1DDEE096-39ED-47DF-A817-0E76BB709B83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670;p48">
                <a:extLst>
                  <a:ext uri="{FF2B5EF4-FFF2-40B4-BE49-F238E27FC236}">
                    <a16:creationId xmlns:a16="http://schemas.microsoft.com/office/drawing/2014/main" id="{3EDC1D4A-1D83-402E-89BF-C5E7D5F9A314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71;p48">
                <a:extLst>
                  <a:ext uri="{FF2B5EF4-FFF2-40B4-BE49-F238E27FC236}">
                    <a16:creationId xmlns:a16="http://schemas.microsoft.com/office/drawing/2014/main" id="{95CB799A-4D86-4CA9-BAF1-435083BACEA5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72;p48">
                <a:extLst>
                  <a:ext uri="{FF2B5EF4-FFF2-40B4-BE49-F238E27FC236}">
                    <a16:creationId xmlns:a16="http://schemas.microsoft.com/office/drawing/2014/main" id="{76DEC090-50A9-42C4-B8BA-D62729CA8F42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673;p48">
                <a:extLst>
                  <a:ext uri="{FF2B5EF4-FFF2-40B4-BE49-F238E27FC236}">
                    <a16:creationId xmlns:a16="http://schemas.microsoft.com/office/drawing/2014/main" id="{985A86E9-3017-4E67-8C76-F974DEA811F9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674;p48">
                <a:extLst>
                  <a:ext uri="{FF2B5EF4-FFF2-40B4-BE49-F238E27FC236}">
                    <a16:creationId xmlns:a16="http://schemas.microsoft.com/office/drawing/2014/main" id="{52713BB8-D520-42CD-AE9D-B6C4CA60A6B4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675;p48">
                <a:extLst>
                  <a:ext uri="{FF2B5EF4-FFF2-40B4-BE49-F238E27FC236}">
                    <a16:creationId xmlns:a16="http://schemas.microsoft.com/office/drawing/2014/main" id="{FEB6B647-D46E-4140-82CF-4BEEEB1CF023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676;p48">
                <a:extLst>
                  <a:ext uri="{FF2B5EF4-FFF2-40B4-BE49-F238E27FC236}">
                    <a16:creationId xmlns:a16="http://schemas.microsoft.com/office/drawing/2014/main" id="{13F8294B-54C8-4C65-A63D-3748DA1F1F3F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677;p48">
                <a:extLst>
                  <a:ext uri="{FF2B5EF4-FFF2-40B4-BE49-F238E27FC236}">
                    <a16:creationId xmlns:a16="http://schemas.microsoft.com/office/drawing/2014/main" id="{60B9F45B-E151-4AFD-A22C-FF029C254563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678;p48">
                <a:extLst>
                  <a:ext uri="{FF2B5EF4-FFF2-40B4-BE49-F238E27FC236}">
                    <a16:creationId xmlns:a16="http://schemas.microsoft.com/office/drawing/2014/main" id="{62C8EF84-ED80-4D7D-A870-D5F452D94998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679;p48">
                <a:extLst>
                  <a:ext uri="{FF2B5EF4-FFF2-40B4-BE49-F238E27FC236}">
                    <a16:creationId xmlns:a16="http://schemas.microsoft.com/office/drawing/2014/main" id="{7D60CE6F-1206-4E65-9DD8-51F45F0325D0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680;p48">
                <a:extLst>
                  <a:ext uri="{FF2B5EF4-FFF2-40B4-BE49-F238E27FC236}">
                    <a16:creationId xmlns:a16="http://schemas.microsoft.com/office/drawing/2014/main" id="{8010ED02-6AC0-4C65-A3B8-36ED5EE774F9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681;p48">
                <a:extLst>
                  <a:ext uri="{FF2B5EF4-FFF2-40B4-BE49-F238E27FC236}">
                    <a16:creationId xmlns:a16="http://schemas.microsoft.com/office/drawing/2014/main" id="{E529FD31-6FCF-4FE3-AC5D-149614F86907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682;p48">
                <a:extLst>
                  <a:ext uri="{FF2B5EF4-FFF2-40B4-BE49-F238E27FC236}">
                    <a16:creationId xmlns:a16="http://schemas.microsoft.com/office/drawing/2014/main" id="{48D4DDE2-4E47-4CE1-BB1F-A6D97D20E959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683;p48">
                <a:extLst>
                  <a:ext uri="{FF2B5EF4-FFF2-40B4-BE49-F238E27FC236}">
                    <a16:creationId xmlns:a16="http://schemas.microsoft.com/office/drawing/2014/main" id="{7B94EF2A-3DC7-43DC-97BF-EA72997E0DD2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684;p48">
                <a:extLst>
                  <a:ext uri="{FF2B5EF4-FFF2-40B4-BE49-F238E27FC236}">
                    <a16:creationId xmlns:a16="http://schemas.microsoft.com/office/drawing/2014/main" id="{E92964F0-C95F-4590-89AD-1D8C66D5C31F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685;p48">
                <a:extLst>
                  <a:ext uri="{FF2B5EF4-FFF2-40B4-BE49-F238E27FC236}">
                    <a16:creationId xmlns:a16="http://schemas.microsoft.com/office/drawing/2014/main" id="{64C3E675-1A63-44CE-BEAA-FDA918A99F16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686;p48">
                <a:extLst>
                  <a:ext uri="{FF2B5EF4-FFF2-40B4-BE49-F238E27FC236}">
                    <a16:creationId xmlns:a16="http://schemas.microsoft.com/office/drawing/2014/main" id="{C3B58882-FA6E-46C6-9170-F7469CC08FFE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687;p48">
                <a:extLst>
                  <a:ext uri="{FF2B5EF4-FFF2-40B4-BE49-F238E27FC236}">
                    <a16:creationId xmlns:a16="http://schemas.microsoft.com/office/drawing/2014/main" id="{AF563A59-2A63-40D3-BDF5-9B5C0AABAA3C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9301;p96">
            <a:extLst>
              <a:ext uri="{FF2B5EF4-FFF2-40B4-BE49-F238E27FC236}">
                <a16:creationId xmlns:a16="http://schemas.microsoft.com/office/drawing/2014/main" id="{FBC02023-1B95-4FB3-B7B7-3B5CBC5CD15B}"/>
              </a:ext>
            </a:extLst>
          </p:cNvPr>
          <p:cNvGrpSpPr/>
          <p:nvPr/>
        </p:nvGrpSpPr>
        <p:grpSpPr>
          <a:xfrm>
            <a:off x="2448604" y="2370061"/>
            <a:ext cx="749840" cy="677795"/>
            <a:chOff x="7636443" y="1204988"/>
            <a:chExt cx="749840" cy="677795"/>
          </a:xfrm>
        </p:grpSpPr>
        <p:sp>
          <p:nvSpPr>
            <p:cNvPr id="106" name="Google Shape;9303;p96">
              <a:extLst>
                <a:ext uri="{FF2B5EF4-FFF2-40B4-BE49-F238E27FC236}">
                  <a16:creationId xmlns:a16="http://schemas.microsoft.com/office/drawing/2014/main" id="{28BC12F1-A6E3-4EDB-BB58-262C09AD4952}"/>
                </a:ext>
              </a:extLst>
            </p:cNvPr>
            <p:cNvSpPr/>
            <p:nvPr/>
          </p:nvSpPr>
          <p:spPr>
            <a:xfrm>
              <a:off x="7636443" y="1509705"/>
              <a:ext cx="749840" cy="373078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C2D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9306;p96">
              <a:extLst>
                <a:ext uri="{FF2B5EF4-FFF2-40B4-BE49-F238E27FC236}">
                  <a16:creationId xmlns:a16="http://schemas.microsoft.com/office/drawing/2014/main" id="{49054B97-7414-4379-AE22-41651CD230D6}"/>
                </a:ext>
              </a:extLst>
            </p:cNvPr>
            <p:cNvSpPr/>
            <p:nvPr/>
          </p:nvSpPr>
          <p:spPr>
            <a:xfrm>
              <a:off x="7636443" y="1408133"/>
              <a:ext cx="749840" cy="373078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BAC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9309;p96">
              <a:extLst>
                <a:ext uri="{FF2B5EF4-FFF2-40B4-BE49-F238E27FC236}">
                  <a16:creationId xmlns:a16="http://schemas.microsoft.com/office/drawing/2014/main" id="{D67A0471-E0E6-4844-B47E-0739404FFBB9}"/>
                </a:ext>
              </a:extLst>
            </p:cNvPr>
            <p:cNvSpPr/>
            <p:nvPr/>
          </p:nvSpPr>
          <p:spPr>
            <a:xfrm>
              <a:off x="7636443" y="1306560"/>
              <a:ext cx="749840" cy="373078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B1B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9312;p96">
              <a:extLst>
                <a:ext uri="{FF2B5EF4-FFF2-40B4-BE49-F238E27FC236}">
                  <a16:creationId xmlns:a16="http://schemas.microsoft.com/office/drawing/2014/main" id="{784A3644-494F-40A9-A031-6341F334A202}"/>
                </a:ext>
              </a:extLst>
            </p:cNvPr>
            <p:cNvSpPr/>
            <p:nvPr/>
          </p:nvSpPr>
          <p:spPr>
            <a:xfrm>
              <a:off x="7636443" y="1204988"/>
              <a:ext cx="749840" cy="373078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3615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31C05538-AE5D-4775-BF6B-CFFA59D48304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EE1CF7AC-DA72-4353-94FE-C1DA59E626F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BC184D-9D37-441B-9503-F2120C12E489}"/>
              </a:ext>
            </a:extLst>
          </p:cNvPr>
          <p:cNvGrpSpPr/>
          <p:nvPr/>
        </p:nvGrpSpPr>
        <p:grpSpPr>
          <a:xfrm>
            <a:off x="8399127" y="5108994"/>
            <a:ext cx="1187582" cy="1104265"/>
            <a:chOff x="9379963" y="4497336"/>
            <a:chExt cx="1187582" cy="1104265"/>
          </a:xfrm>
        </p:grpSpPr>
        <p:grpSp>
          <p:nvGrpSpPr>
            <p:cNvPr id="5" name="Google Shape;802;p51">
              <a:extLst>
                <a:ext uri="{FF2B5EF4-FFF2-40B4-BE49-F238E27FC236}">
                  <a16:creationId xmlns:a16="http://schemas.microsoft.com/office/drawing/2014/main" id="{81CF2D89-B81C-4AF8-BE26-0BCAA3C5E7D8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2" name="Google Shape;803;p51">
                <a:extLst>
                  <a:ext uri="{FF2B5EF4-FFF2-40B4-BE49-F238E27FC236}">
                    <a16:creationId xmlns:a16="http://schemas.microsoft.com/office/drawing/2014/main" id="{115A95F7-DEA9-4FEC-A78B-D39A85D5EDDC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804;p51">
                <a:extLst>
                  <a:ext uri="{FF2B5EF4-FFF2-40B4-BE49-F238E27FC236}">
                    <a16:creationId xmlns:a16="http://schemas.microsoft.com/office/drawing/2014/main" id="{AEA1C605-B401-4136-BF27-28F129C9DE37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5;p51">
                <a:extLst>
                  <a:ext uri="{FF2B5EF4-FFF2-40B4-BE49-F238E27FC236}">
                    <a16:creationId xmlns:a16="http://schemas.microsoft.com/office/drawing/2014/main" id="{33884E3F-7438-4B61-9D05-11ABE53502B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06;p51">
                <a:extLst>
                  <a:ext uri="{FF2B5EF4-FFF2-40B4-BE49-F238E27FC236}">
                    <a16:creationId xmlns:a16="http://schemas.microsoft.com/office/drawing/2014/main" id="{466BE396-7AC5-4648-B074-5C149BB39BB1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07;p51">
                <a:extLst>
                  <a:ext uri="{FF2B5EF4-FFF2-40B4-BE49-F238E27FC236}">
                    <a16:creationId xmlns:a16="http://schemas.microsoft.com/office/drawing/2014/main" id="{025017AD-0292-4B7B-85E6-CCD61C814DE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08;p51">
                <a:extLst>
                  <a:ext uri="{FF2B5EF4-FFF2-40B4-BE49-F238E27FC236}">
                    <a16:creationId xmlns:a16="http://schemas.microsoft.com/office/drawing/2014/main" id="{E687F1AF-59FB-43A2-8CBA-598184431043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9;p51">
                <a:extLst>
                  <a:ext uri="{FF2B5EF4-FFF2-40B4-BE49-F238E27FC236}">
                    <a16:creationId xmlns:a16="http://schemas.microsoft.com/office/drawing/2014/main" id="{2D039AE3-84B6-4124-8B26-5F92AD4CE51A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10;p51">
                <a:extLst>
                  <a:ext uri="{FF2B5EF4-FFF2-40B4-BE49-F238E27FC236}">
                    <a16:creationId xmlns:a16="http://schemas.microsoft.com/office/drawing/2014/main" id="{38C10D8A-DCC0-41ED-BD6C-64C73D450CB6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1;p51">
                <a:extLst>
                  <a:ext uri="{FF2B5EF4-FFF2-40B4-BE49-F238E27FC236}">
                    <a16:creationId xmlns:a16="http://schemas.microsoft.com/office/drawing/2014/main" id="{F1F4C425-026F-4894-ADFB-EB067609D91E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2;p51">
                <a:extLst>
                  <a:ext uri="{FF2B5EF4-FFF2-40B4-BE49-F238E27FC236}">
                    <a16:creationId xmlns:a16="http://schemas.microsoft.com/office/drawing/2014/main" id="{4774673B-D980-46D7-A752-E28937B6C1BA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3;p51">
                <a:extLst>
                  <a:ext uri="{FF2B5EF4-FFF2-40B4-BE49-F238E27FC236}">
                    <a16:creationId xmlns:a16="http://schemas.microsoft.com/office/drawing/2014/main" id="{947FBCA6-12AA-4257-B831-A99930290DB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14;p51">
                <a:extLst>
                  <a:ext uri="{FF2B5EF4-FFF2-40B4-BE49-F238E27FC236}">
                    <a16:creationId xmlns:a16="http://schemas.microsoft.com/office/drawing/2014/main" id="{E396B2BB-1B8F-4C0F-AB93-BFD3C8E35B96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5;p51">
                <a:extLst>
                  <a:ext uri="{FF2B5EF4-FFF2-40B4-BE49-F238E27FC236}">
                    <a16:creationId xmlns:a16="http://schemas.microsoft.com/office/drawing/2014/main" id="{4DA93D07-C183-47C5-A757-B1A4C9229953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6;p51">
                <a:extLst>
                  <a:ext uri="{FF2B5EF4-FFF2-40B4-BE49-F238E27FC236}">
                    <a16:creationId xmlns:a16="http://schemas.microsoft.com/office/drawing/2014/main" id="{5398EEA4-8135-4899-A9B6-C3C0C1983730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7;p51">
                <a:extLst>
                  <a:ext uri="{FF2B5EF4-FFF2-40B4-BE49-F238E27FC236}">
                    <a16:creationId xmlns:a16="http://schemas.microsoft.com/office/drawing/2014/main" id="{2FDFEA3C-FC46-4DAB-95D3-0F47EB813F8B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8;p51">
                <a:extLst>
                  <a:ext uri="{FF2B5EF4-FFF2-40B4-BE49-F238E27FC236}">
                    <a16:creationId xmlns:a16="http://schemas.microsoft.com/office/drawing/2014/main" id="{787C4A06-2D4A-42B2-8C6C-46AD557DC2D3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9;p51">
                <a:extLst>
                  <a:ext uri="{FF2B5EF4-FFF2-40B4-BE49-F238E27FC236}">
                    <a16:creationId xmlns:a16="http://schemas.microsoft.com/office/drawing/2014/main" id="{1EA5916D-E833-4385-9C01-7CF35CC10871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20;p51">
                <a:extLst>
                  <a:ext uri="{FF2B5EF4-FFF2-40B4-BE49-F238E27FC236}">
                    <a16:creationId xmlns:a16="http://schemas.microsoft.com/office/drawing/2014/main" id="{75474011-6686-4D0A-B618-E4771563A4A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21;p51">
                <a:extLst>
                  <a:ext uri="{FF2B5EF4-FFF2-40B4-BE49-F238E27FC236}">
                    <a16:creationId xmlns:a16="http://schemas.microsoft.com/office/drawing/2014/main" id="{31D50C1D-0FD4-4C7E-948B-CF998A1E071A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22;p51">
                <a:extLst>
                  <a:ext uri="{FF2B5EF4-FFF2-40B4-BE49-F238E27FC236}">
                    <a16:creationId xmlns:a16="http://schemas.microsoft.com/office/drawing/2014/main" id="{9F80804C-3261-419A-B317-01689EC8B22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23;p51">
                <a:extLst>
                  <a:ext uri="{FF2B5EF4-FFF2-40B4-BE49-F238E27FC236}">
                    <a16:creationId xmlns:a16="http://schemas.microsoft.com/office/drawing/2014/main" id="{25CE1E0A-D7C5-4828-B2C2-0BF1F41B0FA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24;p51">
                <a:extLst>
                  <a:ext uri="{FF2B5EF4-FFF2-40B4-BE49-F238E27FC236}">
                    <a16:creationId xmlns:a16="http://schemas.microsoft.com/office/drawing/2014/main" id="{545D06C5-D6C9-48C1-A966-2D87DE082FC5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5;p51">
                <a:extLst>
                  <a:ext uri="{FF2B5EF4-FFF2-40B4-BE49-F238E27FC236}">
                    <a16:creationId xmlns:a16="http://schemas.microsoft.com/office/drawing/2014/main" id="{C4868874-D5CD-4E2B-9381-DB3E72233B84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6;p51">
                <a:extLst>
                  <a:ext uri="{FF2B5EF4-FFF2-40B4-BE49-F238E27FC236}">
                    <a16:creationId xmlns:a16="http://schemas.microsoft.com/office/drawing/2014/main" id="{40E129C3-6181-4AA8-A691-98456CC3BCE0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7;p51">
                <a:extLst>
                  <a:ext uri="{FF2B5EF4-FFF2-40B4-BE49-F238E27FC236}">
                    <a16:creationId xmlns:a16="http://schemas.microsoft.com/office/drawing/2014/main" id="{FF490983-48B0-4D7D-A89F-7346C301C750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4E9EB2-D62D-450A-BF16-8648AD895791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7" name="Google Shape;663;p48">
                <a:extLst>
                  <a:ext uri="{FF2B5EF4-FFF2-40B4-BE49-F238E27FC236}">
                    <a16:creationId xmlns:a16="http://schemas.microsoft.com/office/drawing/2014/main" id="{D4577CA8-5081-45AF-A9FC-B3B235B2F0ED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64;p48">
                <a:extLst>
                  <a:ext uri="{FF2B5EF4-FFF2-40B4-BE49-F238E27FC236}">
                    <a16:creationId xmlns:a16="http://schemas.microsoft.com/office/drawing/2014/main" id="{8F175621-4F96-4CF8-A793-026A40DB84C4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65;p48">
                <a:extLst>
                  <a:ext uri="{FF2B5EF4-FFF2-40B4-BE49-F238E27FC236}">
                    <a16:creationId xmlns:a16="http://schemas.microsoft.com/office/drawing/2014/main" id="{9E1BFC13-C604-4CA0-9121-A57FFA633FD5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66;p48">
                <a:extLst>
                  <a:ext uri="{FF2B5EF4-FFF2-40B4-BE49-F238E27FC236}">
                    <a16:creationId xmlns:a16="http://schemas.microsoft.com/office/drawing/2014/main" id="{B4F911B2-8C28-4B89-A8A4-E82100C03E1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7;p48">
                <a:extLst>
                  <a:ext uri="{FF2B5EF4-FFF2-40B4-BE49-F238E27FC236}">
                    <a16:creationId xmlns:a16="http://schemas.microsoft.com/office/drawing/2014/main" id="{ED2FF76B-D2FE-41FC-A080-FA891D6B760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8;p48">
                <a:extLst>
                  <a:ext uri="{FF2B5EF4-FFF2-40B4-BE49-F238E27FC236}">
                    <a16:creationId xmlns:a16="http://schemas.microsoft.com/office/drawing/2014/main" id="{2860597A-2698-423B-90D5-74B59AC8E2B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669;p48">
                <a:extLst>
                  <a:ext uri="{FF2B5EF4-FFF2-40B4-BE49-F238E27FC236}">
                    <a16:creationId xmlns:a16="http://schemas.microsoft.com/office/drawing/2014/main" id="{3B503236-C75C-4449-BEBC-ABF3BFBD039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70;p48">
                <a:extLst>
                  <a:ext uri="{FF2B5EF4-FFF2-40B4-BE49-F238E27FC236}">
                    <a16:creationId xmlns:a16="http://schemas.microsoft.com/office/drawing/2014/main" id="{652DCB1A-7349-471B-A095-965D1A56C5A0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71;p48">
                <a:extLst>
                  <a:ext uri="{FF2B5EF4-FFF2-40B4-BE49-F238E27FC236}">
                    <a16:creationId xmlns:a16="http://schemas.microsoft.com/office/drawing/2014/main" id="{0E4185C2-C483-410A-BA78-E5D1C5A4977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72;p48">
                <a:extLst>
                  <a:ext uri="{FF2B5EF4-FFF2-40B4-BE49-F238E27FC236}">
                    <a16:creationId xmlns:a16="http://schemas.microsoft.com/office/drawing/2014/main" id="{61298105-82C8-405D-A227-73D51625370F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73;p48">
                <a:extLst>
                  <a:ext uri="{FF2B5EF4-FFF2-40B4-BE49-F238E27FC236}">
                    <a16:creationId xmlns:a16="http://schemas.microsoft.com/office/drawing/2014/main" id="{94EEBA9F-41BC-4DE1-9E79-5B1E70437DEF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4;p48">
                <a:extLst>
                  <a:ext uri="{FF2B5EF4-FFF2-40B4-BE49-F238E27FC236}">
                    <a16:creationId xmlns:a16="http://schemas.microsoft.com/office/drawing/2014/main" id="{F5B73FBB-0AF1-4574-AEF9-976CBFB994AC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5;p48">
                <a:extLst>
                  <a:ext uri="{FF2B5EF4-FFF2-40B4-BE49-F238E27FC236}">
                    <a16:creationId xmlns:a16="http://schemas.microsoft.com/office/drawing/2014/main" id="{89519435-108B-4B21-9642-3B399139B97C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6;p48">
                <a:extLst>
                  <a:ext uri="{FF2B5EF4-FFF2-40B4-BE49-F238E27FC236}">
                    <a16:creationId xmlns:a16="http://schemas.microsoft.com/office/drawing/2014/main" id="{A2101CA1-D138-4B54-AEB4-C26A05BE031D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7;p48">
                <a:extLst>
                  <a:ext uri="{FF2B5EF4-FFF2-40B4-BE49-F238E27FC236}">
                    <a16:creationId xmlns:a16="http://schemas.microsoft.com/office/drawing/2014/main" id="{883876A8-1852-4E19-974F-64BD01653492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8;p48">
                <a:extLst>
                  <a:ext uri="{FF2B5EF4-FFF2-40B4-BE49-F238E27FC236}">
                    <a16:creationId xmlns:a16="http://schemas.microsoft.com/office/drawing/2014/main" id="{271D9785-2499-4A8F-9CDC-44A391FAB3EF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9;p48">
                <a:extLst>
                  <a:ext uri="{FF2B5EF4-FFF2-40B4-BE49-F238E27FC236}">
                    <a16:creationId xmlns:a16="http://schemas.microsoft.com/office/drawing/2014/main" id="{56D14AAF-04A2-4675-95AC-342B3BB12B2E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80;p48">
                <a:extLst>
                  <a:ext uri="{FF2B5EF4-FFF2-40B4-BE49-F238E27FC236}">
                    <a16:creationId xmlns:a16="http://schemas.microsoft.com/office/drawing/2014/main" id="{4D8E73FB-B8ED-4D67-9AEC-554F814A6B0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81;p48">
                <a:extLst>
                  <a:ext uri="{FF2B5EF4-FFF2-40B4-BE49-F238E27FC236}">
                    <a16:creationId xmlns:a16="http://schemas.microsoft.com/office/drawing/2014/main" id="{CB62546D-2A59-4541-8D1A-66575A5B611D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82;p48">
                <a:extLst>
                  <a:ext uri="{FF2B5EF4-FFF2-40B4-BE49-F238E27FC236}">
                    <a16:creationId xmlns:a16="http://schemas.microsoft.com/office/drawing/2014/main" id="{F022AF75-FAA4-4024-8934-43955E801DA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83;p48">
                <a:extLst>
                  <a:ext uri="{FF2B5EF4-FFF2-40B4-BE49-F238E27FC236}">
                    <a16:creationId xmlns:a16="http://schemas.microsoft.com/office/drawing/2014/main" id="{E3859BEF-EF9B-47F5-8A12-304DA659F02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684;p48">
                <a:extLst>
                  <a:ext uri="{FF2B5EF4-FFF2-40B4-BE49-F238E27FC236}">
                    <a16:creationId xmlns:a16="http://schemas.microsoft.com/office/drawing/2014/main" id="{A28A49C4-8C4A-4EC8-A1D1-6E7E61C801EE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5;p48">
                <a:extLst>
                  <a:ext uri="{FF2B5EF4-FFF2-40B4-BE49-F238E27FC236}">
                    <a16:creationId xmlns:a16="http://schemas.microsoft.com/office/drawing/2014/main" id="{743B060B-B864-43E8-9CA8-3335902C1BC9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6;p48">
                <a:extLst>
                  <a:ext uri="{FF2B5EF4-FFF2-40B4-BE49-F238E27FC236}">
                    <a16:creationId xmlns:a16="http://schemas.microsoft.com/office/drawing/2014/main" id="{EE16F634-BAFE-4160-A87B-CE94465FEEE9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7;p48">
                <a:extLst>
                  <a:ext uri="{FF2B5EF4-FFF2-40B4-BE49-F238E27FC236}">
                    <a16:creationId xmlns:a16="http://schemas.microsoft.com/office/drawing/2014/main" id="{4FA1A788-5215-41EB-9AEC-34E56AD8FBB7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1373;p56">
            <a:extLst>
              <a:ext uri="{FF2B5EF4-FFF2-40B4-BE49-F238E27FC236}">
                <a16:creationId xmlns:a16="http://schemas.microsoft.com/office/drawing/2014/main" id="{4FEC6E06-4670-4611-91D6-3BC89D579628}"/>
              </a:ext>
            </a:extLst>
          </p:cNvPr>
          <p:cNvSpPr/>
          <p:nvPr/>
        </p:nvSpPr>
        <p:spPr>
          <a:xfrm>
            <a:off x="4479687" y="88872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374;p56">
            <a:extLst>
              <a:ext uri="{FF2B5EF4-FFF2-40B4-BE49-F238E27FC236}">
                <a16:creationId xmlns:a16="http://schemas.microsoft.com/office/drawing/2014/main" id="{DD20C082-FC67-4F58-89B3-EEAAB4C8B42D}"/>
              </a:ext>
            </a:extLst>
          </p:cNvPr>
          <p:cNvSpPr/>
          <p:nvPr/>
        </p:nvSpPr>
        <p:spPr>
          <a:xfrm>
            <a:off x="10022901" y="32394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375;p56">
            <a:extLst>
              <a:ext uri="{FF2B5EF4-FFF2-40B4-BE49-F238E27FC236}">
                <a16:creationId xmlns:a16="http://schemas.microsoft.com/office/drawing/2014/main" id="{82E81F3A-AF81-47DA-A27B-310A4D8F5A49}"/>
              </a:ext>
            </a:extLst>
          </p:cNvPr>
          <p:cNvSpPr/>
          <p:nvPr/>
        </p:nvSpPr>
        <p:spPr>
          <a:xfrm>
            <a:off x="1271743" y="25820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" name="Google Shape;1376;p56">
            <a:extLst>
              <a:ext uri="{FF2B5EF4-FFF2-40B4-BE49-F238E27FC236}">
                <a16:creationId xmlns:a16="http://schemas.microsoft.com/office/drawing/2014/main" id="{AB2F74ED-E83E-4498-A0CB-7C126C4390E8}"/>
              </a:ext>
            </a:extLst>
          </p:cNvPr>
          <p:cNvGrpSpPr/>
          <p:nvPr/>
        </p:nvGrpSpPr>
        <p:grpSpPr>
          <a:xfrm rot="14053952">
            <a:off x="2565730" y="731878"/>
            <a:ext cx="245700" cy="975478"/>
            <a:chOff x="7004550" y="3676293"/>
            <a:chExt cx="161700" cy="641982"/>
          </a:xfrm>
        </p:grpSpPr>
        <p:sp>
          <p:nvSpPr>
            <p:cNvPr id="63" name="Google Shape;1377;p56">
              <a:extLst>
                <a:ext uri="{FF2B5EF4-FFF2-40B4-BE49-F238E27FC236}">
                  <a16:creationId xmlns:a16="http://schemas.microsoft.com/office/drawing/2014/main" id="{9424AB90-45CA-4FDE-8111-6FC72F94892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8;p56">
              <a:extLst>
                <a:ext uri="{FF2B5EF4-FFF2-40B4-BE49-F238E27FC236}">
                  <a16:creationId xmlns:a16="http://schemas.microsoft.com/office/drawing/2014/main" id="{08DDF313-9EB1-4FF9-B2F1-55C69723E45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79;p56">
              <a:extLst>
                <a:ext uri="{FF2B5EF4-FFF2-40B4-BE49-F238E27FC236}">
                  <a16:creationId xmlns:a16="http://schemas.microsoft.com/office/drawing/2014/main" id="{E99C92F2-1892-47AC-96AC-A2F00C5A5F19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0;p56">
              <a:extLst>
                <a:ext uri="{FF2B5EF4-FFF2-40B4-BE49-F238E27FC236}">
                  <a16:creationId xmlns:a16="http://schemas.microsoft.com/office/drawing/2014/main" id="{417DF105-C729-48F2-9171-19C0E09E1673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1345;p56">
            <a:extLst>
              <a:ext uri="{FF2B5EF4-FFF2-40B4-BE49-F238E27FC236}">
                <a16:creationId xmlns:a16="http://schemas.microsoft.com/office/drawing/2014/main" id="{4BDF3124-BCD2-4780-9A3F-B4D7F9C3F410}"/>
              </a:ext>
            </a:extLst>
          </p:cNvPr>
          <p:cNvSpPr txBox="1">
            <a:spLocks/>
          </p:cNvSpPr>
          <p:nvPr/>
        </p:nvSpPr>
        <p:spPr>
          <a:xfrm>
            <a:off x="5243727" y="4034115"/>
            <a:ext cx="4618159" cy="72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—</a:t>
            </a:r>
            <a:r>
              <a:rPr lang="en-US" kern="0" dirty="0">
                <a:solidFill>
                  <a:srgbClr val="F7743C"/>
                </a:solidFill>
              </a:rPr>
              <a:t>Dean Leffingwell, Creator of </a:t>
            </a:r>
            <a:r>
              <a:rPr lang="en-US" kern="0" dirty="0" err="1">
                <a:solidFill>
                  <a:srgbClr val="F7743C"/>
                </a:solidFill>
              </a:rPr>
              <a:t>SAFe</a:t>
            </a:r>
            <a:r>
              <a:rPr lang="en-US" kern="0" dirty="0">
                <a:solidFill>
                  <a:srgbClr val="F7743C"/>
                </a:solidFill>
              </a:rPr>
              <a:t>'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DFBE56-14DC-435B-B74B-D926E657C816}"/>
              </a:ext>
            </a:extLst>
          </p:cNvPr>
          <p:cNvSpPr txBox="1"/>
          <p:nvPr/>
        </p:nvSpPr>
        <p:spPr>
          <a:xfrm>
            <a:off x="2633783" y="2248991"/>
            <a:ext cx="788181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0" kern="0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“In the Age of Digital, every business is a software business. </a:t>
            </a:r>
          </a:p>
          <a:p>
            <a:r>
              <a:rPr lang="en-US" sz="2650" kern="0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Agility isn’t an option, or a thing just for technical teams, it is a business imperative.”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529CEF-28DE-41E8-9512-D467D6F46A3B}"/>
              </a:ext>
            </a:extLst>
          </p:cNvPr>
          <p:cNvSpPr txBox="1"/>
          <p:nvPr/>
        </p:nvSpPr>
        <p:spPr>
          <a:xfrm>
            <a:off x="7886730" y="4601338"/>
            <a:ext cx="704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© Scaled Agile, Inc.</a:t>
            </a:r>
          </a:p>
        </p:txBody>
      </p:sp>
      <p:grpSp>
        <p:nvGrpSpPr>
          <p:cNvPr id="83" name="Google Shape;9463;p96">
            <a:extLst>
              <a:ext uri="{FF2B5EF4-FFF2-40B4-BE49-F238E27FC236}">
                <a16:creationId xmlns:a16="http://schemas.microsoft.com/office/drawing/2014/main" id="{DE01EBB6-59BA-4C15-BB57-03DF26D9C08B}"/>
              </a:ext>
            </a:extLst>
          </p:cNvPr>
          <p:cNvGrpSpPr/>
          <p:nvPr/>
        </p:nvGrpSpPr>
        <p:grpSpPr>
          <a:xfrm>
            <a:off x="5461897" y="1604379"/>
            <a:ext cx="1268207" cy="638939"/>
            <a:chOff x="3967651" y="3645904"/>
            <a:chExt cx="1479304" cy="745292"/>
          </a:xfrm>
        </p:grpSpPr>
        <p:grpSp>
          <p:nvGrpSpPr>
            <p:cNvPr id="84" name="Google Shape;9464;p96">
              <a:extLst>
                <a:ext uri="{FF2B5EF4-FFF2-40B4-BE49-F238E27FC236}">
                  <a16:creationId xmlns:a16="http://schemas.microsoft.com/office/drawing/2014/main" id="{613C44C6-2B80-4DE4-9C41-726748D9FA41}"/>
                </a:ext>
              </a:extLst>
            </p:cNvPr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98" name="Google Shape;9465;p96">
                <a:extLst>
                  <a:ext uri="{FF2B5EF4-FFF2-40B4-BE49-F238E27FC236}">
                    <a16:creationId xmlns:a16="http://schemas.microsoft.com/office/drawing/2014/main" id="{2327896E-2EAE-4C91-80CF-C24665471D6D}"/>
                  </a:ext>
                </a:extLst>
              </p:cNvPr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105" name="Google Shape;9466;p96">
                  <a:extLst>
                    <a:ext uri="{FF2B5EF4-FFF2-40B4-BE49-F238E27FC236}">
                      <a16:creationId xmlns:a16="http://schemas.microsoft.com/office/drawing/2014/main" id="{BC919210-0DEF-4FA8-AC09-ACEEF1329B33}"/>
                    </a:ext>
                  </a:extLst>
                </p:cNvPr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9467;p96">
                  <a:extLst>
                    <a:ext uri="{FF2B5EF4-FFF2-40B4-BE49-F238E27FC236}">
                      <a16:creationId xmlns:a16="http://schemas.microsoft.com/office/drawing/2014/main" id="{7A873720-D9A8-420C-8FEF-F468A6212738}"/>
                    </a:ext>
                  </a:extLst>
                </p:cNvPr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" name="Google Shape;9468;p96">
                <a:extLst>
                  <a:ext uri="{FF2B5EF4-FFF2-40B4-BE49-F238E27FC236}">
                    <a16:creationId xmlns:a16="http://schemas.microsoft.com/office/drawing/2014/main" id="{1674FC2D-F95D-48A3-BDC4-7EC652209A28}"/>
                  </a:ext>
                </a:extLst>
              </p:cNvPr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103" name="Google Shape;9469;p96">
                  <a:extLst>
                    <a:ext uri="{FF2B5EF4-FFF2-40B4-BE49-F238E27FC236}">
                      <a16:creationId xmlns:a16="http://schemas.microsoft.com/office/drawing/2014/main" id="{7DC04616-028F-4FBB-BC13-06DD8BA17F62}"/>
                    </a:ext>
                  </a:extLst>
                </p:cNvPr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9470;p96">
                  <a:extLst>
                    <a:ext uri="{FF2B5EF4-FFF2-40B4-BE49-F238E27FC236}">
                      <a16:creationId xmlns:a16="http://schemas.microsoft.com/office/drawing/2014/main" id="{C16AFD83-0373-4C4A-A22C-73880011CC0E}"/>
                    </a:ext>
                  </a:extLst>
                </p:cNvPr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" name="Google Shape;9471;p96">
                <a:extLst>
                  <a:ext uri="{FF2B5EF4-FFF2-40B4-BE49-F238E27FC236}">
                    <a16:creationId xmlns:a16="http://schemas.microsoft.com/office/drawing/2014/main" id="{99E6CB94-BFD4-473F-9AB6-BF6570437A72}"/>
                  </a:ext>
                </a:extLst>
              </p:cNvPr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101" name="Google Shape;9472;p96">
                  <a:extLst>
                    <a:ext uri="{FF2B5EF4-FFF2-40B4-BE49-F238E27FC236}">
                      <a16:creationId xmlns:a16="http://schemas.microsoft.com/office/drawing/2014/main" id="{847C3F5E-324E-4609-9C5E-7188145EF338}"/>
                    </a:ext>
                  </a:extLst>
                </p:cNvPr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9473;p96">
                  <a:extLst>
                    <a:ext uri="{FF2B5EF4-FFF2-40B4-BE49-F238E27FC236}">
                      <a16:creationId xmlns:a16="http://schemas.microsoft.com/office/drawing/2014/main" id="{E6A49465-50F8-4D9C-AA7F-E54E9E54FFD2}"/>
                    </a:ext>
                  </a:extLst>
                </p:cNvPr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5" name="Google Shape;9474;p96">
              <a:extLst>
                <a:ext uri="{FF2B5EF4-FFF2-40B4-BE49-F238E27FC236}">
                  <a16:creationId xmlns:a16="http://schemas.microsoft.com/office/drawing/2014/main" id="{6F9B0FE3-141E-4E0E-A055-ECCAF488C92C}"/>
                </a:ext>
              </a:extLst>
            </p:cNvPr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86" name="Google Shape;9475;p96">
                <a:extLst>
                  <a:ext uri="{FF2B5EF4-FFF2-40B4-BE49-F238E27FC236}">
                    <a16:creationId xmlns:a16="http://schemas.microsoft.com/office/drawing/2014/main" id="{048AFEB0-83A1-4EF5-B5A4-08563686DED8}"/>
                  </a:ext>
                </a:extLst>
              </p:cNvPr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476;p96">
                <a:extLst>
                  <a:ext uri="{FF2B5EF4-FFF2-40B4-BE49-F238E27FC236}">
                    <a16:creationId xmlns:a16="http://schemas.microsoft.com/office/drawing/2014/main" id="{8C99CBC3-5000-4153-960F-76C17F22FC4B}"/>
                  </a:ext>
                </a:extLst>
              </p:cNvPr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477;p96">
                <a:extLst>
                  <a:ext uri="{FF2B5EF4-FFF2-40B4-BE49-F238E27FC236}">
                    <a16:creationId xmlns:a16="http://schemas.microsoft.com/office/drawing/2014/main" id="{5CB4DBC1-24EF-4FD3-8E6D-7509E953531D}"/>
                  </a:ext>
                </a:extLst>
              </p:cNvPr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478;p96">
                <a:extLst>
                  <a:ext uri="{FF2B5EF4-FFF2-40B4-BE49-F238E27FC236}">
                    <a16:creationId xmlns:a16="http://schemas.microsoft.com/office/drawing/2014/main" id="{78F9A210-2F32-4284-B8D8-E03217A61A6E}"/>
                  </a:ext>
                </a:extLst>
              </p:cNvPr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479;p96">
                <a:extLst>
                  <a:ext uri="{FF2B5EF4-FFF2-40B4-BE49-F238E27FC236}">
                    <a16:creationId xmlns:a16="http://schemas.microsoft.com/office/drawing/2014/main" id="{7C8B6184-05FB-4385-B410-98805A4BDA3F}"/>
                  </a:ext>
                </a:extLst>
              </p:cNvPr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480;p96">
                <a:extLst>
                  <a:ext uri="{FF2B5EF4-FFF2-40B4-BE49-F238E27FC236}">
                    <a16:creationId xmlns:a16="http://schemas.microsoft.com/office/drawing/2014/main" id="{EF9BAF5A-B23B-446A-B5CB-676F274DD8C4}"/>
                  </a:ext>
                </a:extLst>
              </p:cNvPr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481;p96">
                <a:extLst>
                  <a:ext uri="{FF2B5EF4-FFF2-40B4-BE49-F238E27FC236}">
                    <a16:creationId xmlns:a16="http://schemas.microsoft.com/office/drawing/2014/main" id="{8B41E6CA-FF33-4C0E-A628-A1ED083C39C2}"/>
                  </a:ext>
                </a:extLst>
              </p:cNvPr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82;p96">
                <a:extLst>
                  <a:ext uri="{FF2B5EF4-FFF2-40B4-BE49-F238E27FC236}">
                    <a16:creationId xmlns:a16="http://schemas.microsoft.com/office/drawing/2014/main" id="{E2FA466F-3129-44F0-AA61-F5F17991EE22}"/>
                  </a:ext>
                </a:extLst>
              </p:cNvPr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483;p96">
                <a:extLst>
                  <a:ext uri="{FF2B5EF4-FFF2-40B4-BE49-F238E27FC236}">
                    <a16:creationId xmlns:a16="http://schemas.microsoft.com/office/drawing/2014/main" id="{2E7CECCA-3F9D-4223-9DEC-C1EC43ECF350}"/>
                  </a:ext>
                </a:extLst>
              </p:cNvPr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484;p96">
                <a:extLst>
                  <a:ext uri="{FF2B5EF4-FFF2-40B4-BE49-F238E27FC236}">
                    <a16:creationId xmlns:a16="http://schemas.microsoft.com/office/drawing/2014/main" id="{D1CD41D3-FB78-4A66-9C9D-9CA5C5F54518}"/>
                  </a:ext>
                </a:extLst>
              </p:cNvPr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5301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4985;p84">
            <a:extLst>
              <a:ext uri="{FF2B5EF4-FFF2-40B4-BE49-F238E27FC236}">
                <a16:creationId xmlns:a16="http://schemas.microsoft.com/office/drawing/2014/main" id="{ED011C6E-AC16-4235-B186-AFBAE28702C0}"/>
              </a:ext>
            </a:extLst>
          </p:cNvPr>
          <p:cNvSpPr/>
          <p:nvPr/>
        </p:nvSpPr>
        <p:spPr>
          <a:xfrm>
            <a:off x="6272163" y="359704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817C00-FCFE-4171-A713-685BA9E24EEA}"/>
              </a:ext>
            </a:extLst>
          </p:cNvPr>
          <p:cNvSpPr/>
          <p:nvPr/>
        </p:nvSpPr>
        <p:spPr>
          <a:xfrm rot="20672775">
            <a:off x="7268297" y="2037726"/>
            <a:ext cx="2869888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Provision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281AF-2A0B-41B6-A4AC-8FAA57424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SDLC &amp; DEV-OPS for R&amp;D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A9910-0FD7-4101-84BD-CA9BF928E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Hardware infrastructure (Dedicated Servers + Database storage)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lifecycle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564E96-7C31-4CE8-92EE-60B334A508F3}"/>
              </a:ext>
            </a:extLst>
          </p:cNvPr>
          <p:cNvGrpSpPr/>
          <p:nvPr/>
        </p:nvGrpSpPr>
        <p:grpSpPr>
          <a:xfrm>
            <a:off x="5433821" y="5139990"/>
            <a:ext cx="1187582" cy="1104265"/>
            <a:chOff x="9379963" y="4497336"/>
            <a:chExt cx="1187582" cy="1104265"/>
          </a:xfrm>
        </p:grpSpPr>
        <p:grpSp>
          <p:nvGrpSpPr>
            <p:cNvPr id="6" name="Google Shape;802;p51">
              <a:extLst>
                <a:ext uri="{FF2B5EF4-FFF2-40B4-BE49-F238E27FC236}">
                  <a16:creationId xmlns:a16="http://schemas.microsoft.com/office/drawing/2014/main" id="{D3F7DED6-E437-4F54-B885-AB87A4F4FB49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3" name="Google Shape;803;p51">
                <a:extLst>
                  <a:ext uri="{FF2B5EF4-FFF2-40B4-BE49-F238E27FC236}">
                    <a16:creationId xmlns:a16="http://schemas.microsoft.com/office/drawing/2014/main" id="{EF11208B-684B-4075-BDF0-512B441B34FD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4;p51">
                <a:extLst>
                  <a:ext uri="{FF2B5EF4-FFF2-40B4-BE49-F238E27FC236}">
                    <a16:creationId xmlns:a16="http://schemas.microsoft.com/office/drawing/2014/main" id="{2565608A-727E-47D4-9E5A-A4FBD33DD58D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05;p51">
                <a:extLst>
                  <a:ext uri="{FF2B5EF4-FFF2-40B4-BE49-F238E27FC236}">
                    <a16:creationId xmlns:a16="http://schemas.microsoft.com/office/drawing/2014/main" id="{5CBF0675-64BB-4290-934E-FB6E81EB163C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06;p51">
                <a:extLst>
                  <a:ext uri="{FF2B5EF4-FFF2-40B4-BE49-F238E27FC236}">
                    <a16:creationId xmlns:a16="http://schemas.microsoft.com/office/drawing/2014/main" id="{60A567A8-DB3D-412F-9B44-F7A0CCB74D35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07;p51">
                <a:extLst>
                  <a:ext uri="{FF2B5EF4-FFF2-40B4-BE49-F238E27FC236}">
                    <a16:creationId xmlns:a16="http://schemas.microsoft.com/office/drawing/2014/main" id="{340E8DBA-5F2B-42BC-9195-AB233F219C24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8;p51">
                <a:extLst>
                  <a:ext uri="{FF2B5EF4-FFF2-40B4-BE49-F238E27FC236}">
                    <a16:creationId xmlns:a16="http://schemas.microsoft.com/office/drawing/2014/main" id="{F6123C75-3C3B-4568-9452-6AF707ED1A76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9;p51">
                <a:extLst>
                  <a:ext uri="{FF2B5EF4-FFF2-40B4-BE49-F238E27FC236}">
                    <a16:creationId xmlns:a16="http://schemas.microsoft.com/office/drawing/2014/main" id="{534611DE-C0D9-40E9-BE5A-7B7AB46E19A8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0;p51">
                <a:extLst>
                  <a:ext uri="{FF2B5EF4-FFF2-40B4-BE49-F238E27FC236}">
                    <a16:creationId xmlns:a16="http://schemas.microsoft.com/office/drawing/2014/main" id="{FB3D59E9-8EBC-4254-870F-FC2D89BF7750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1;p51">
                <a:extLst>
                  <a:ext uri="{FF2B5EF4-FFF2-40B4-BE49-F238E27FC236}">
                    <a16:creationId xmlns:a16="http://schemas.microsoft.com/office/drawing/2014/main" id="{515C3F49-8EFC-4329-AD4E-876DD8DFA97A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2;p51">
                <a:extLst>
                  <a:ext uri="{FF2B5EF4-FFF2-40B4-BE49-F238E27FC236}">
                    <a16:creationId xmlns:a16="http://schemas.microsoft.com/office/drawing/2014/main" id="{4E25F3F2-0B44-46D9-B39D-7AD7F3A6591D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13;p51">
                <a:extLst>
                  <a:ext uri="{FF2B5EF4-FFF2-40B4-BE49-F238E27FC236}">
                    <a16:creationId xmlns:a16="http://schemas.microsoft.com/office/drawing/2014/main" id="{1F45DF1E-8BBA-4796-AD05-6A9783D6F68B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4;p51">
                <a:extLst>
                  <a:ext uri="{FF2B5EF4-FFF2-40B4-BE49-F238E27FC236}">
                    <a16:creationId xmlns:a16="http://schemas.microsoft.com/office/drawing/2014/main" id="{74447624-2ED6-4308-AE24-F4A79DE44B45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5;p51">
                <a:extLst>
                  <a:ext uri="{FF2B5EF4-FFF2-40B4-BE49-F238E27FC236}">
                    <a16:creationId xmlns:a16="http://schemas.microsoft.com/office/drawing/2014/main" id="{13AA01F3-F92A-4820-924D-773909DDD1C9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6;p51">
                <a:extLst>
                  <a:ext uri="{FF2B5EF4-FFF2-40B4-BE49-F238E27FC236}">
                    <a16:creationId xmlns:a16="http://schemas.microsoft.com/office/drawing/2014/main" id="{67E9625C-0331-4DDF-9CDF-B75D7065A838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7;p51">
                <a:extLst>
                  <a:ext uri="{FF2B5EF4-FFF2-40B4-BE49-F238E27FC236}">
                    <a16:creationId xmlns:a16="http://schemas.microsoft.com/office/drawing/2014/main" id="{9250603D-BE14-48DA-95D8-B22339907987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8;p51">
                <a:extLst>
                  <a:ext uri="{FF2B5EF4-FFF2-40B4-BE49-F238E27FC236}">
                    <a16:creationId xmlns:a16="http://schemas.microsoft.com/office/drawing/2014/main" id="{5ED84016-600C-4ABE-9B12-98EB90779E9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9;p51">
                <a:extLst>
                  <a:ext uri="{FF2B5EF4-FFF2-40B4-BE49-F238E27FC236}">
                    <a16:creationId xmlns:a16="http://schemas.microsoft.com/office/drawing/2014/main" id="{EF2EC8F6-9E6C-4BC5-994E-A3D617A933BF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20;p51">
                <a:extLst>
                  <a:ext uri="{FF2B5EF4-FFF2-40B4-BE49-F238E27FC236}">
                    <a16:creationId xmlns:a16="http://schemas.microsoft.com/office/drawing/2014/main" id="{DE8069BC-28F0-43FE-B306-DFE44142B27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21;p51">
                <a:extLst>
                  <a:ext uri="{FF2B5EF4-FFF2-40B4-BE49-F238E27FC236}">
                    <a16:creationId xmlns:a16="http://schemas.microsoft.com/office/drawing/2014/main" id="{419C81C9-8393-4C7B-896A-1783E8519712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22;p51">
                <a:extLst>
                  <a:ext uri="{FF2B5EF4-FFF2-40B4-BE49-F238E27FC236}">
                    <a16:creationId xmlns:a16="http://schemas.microsoft.com/office/drawing/2014/main" id="{03EC1EE0-9CB9-426C-B9E2-6B1C95CE40A6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23;p51">
                <a:extLst>
                  <a:ext uri="{FF2B5EF4-FFF2-40B4-BE49-F238E27FC236}">
                    <a16:creationId xmlns:a16="http://schemas.microsoft.com/office/drawing/2014/main" id="{63E36C56-4205-48B9-8621-1376658D8612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4;p51">
                <a:extLst>
                  <a:ext uri="{FF2B5EF4-FFF2-40B4-BE49-F238E27FC236}">
                    <a16:creationId xmlns:a16="http://schemas.microsoft.com/office/drawing/2014/main" id="{0DFFB174-9378-4551-9D68-3C724110F9BA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5;p51">
                <a:extLst>
                  <a:ext uri="{FF2B5EF4-FFF2-40B4-BE49-F238E27FC236}">
                    <a16:creationId xmlns:a16="http://schemas.microsoft.com/office/drawing/2014/main" id="{09554442-C3DC-455C-B264-5E936CCDD9B6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6;p51">
                <a:extLst>
                  <a:ext uri="{FF2B5EF4-FFF2-40B4-BE49-F238E27FC236}">
                    <a16:creationId xmlns:a16="http://schemas.microsoft.com/office/drawing/2014/main" id="{C7358C50-F401-4BAB-9A38-F8A46CABFC39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7;p51">
                <a:extLst>
                  <a:ext uri="{FF2B5EF4-FFF2-40B4-BE49-F238E27FC236}">
                    <a16:creationId xmlns:a16="http://schemas.microsoft.com/office/drawing/2014/main" id="{26E67CB4-3EF1-45E3-9F72-72CF0E6D2623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C158E4-8BA3-4748-8D9F-46F42BF6FBD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8" name="Google Shape;663;p48">
                <a:extLst>
                  <a:ext uri="{FF2B5EF4-FFF2-40B4-BE49-F238E27FC236}">
                    <a16:creationId xmlns:a16="http://schemas.microsoft.com/office/drawing/2014/main" id="{57751401-1721-4370-BB59-AE4788054F5E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64;p48">
                <a:extLst>
                  <a:ext uri="{FF2B5EF4-FFF2-40B4-BE49-F238E27FC236}">
                    <a16:creationId xmlns:a16="http://schemas.microsoft.com/office/drawing/2014/main" id="{FFCAA996-E247-413D-9A6E-5900124C1976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65;p48">
                <a:extLst>
                  <a:ext uri="{FF2B5EF4-FFF2-40B4-BE49-F238E27FC236}">
                    <a16:creationId xmlns:a16="http://schemas.microsoft.com/office/drawing/2014/main" id="{515D0FCE-DA9D-43BC-9D93-E0F1C88EB5C2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6;p48">
                <a:extLst>
                  <a:ext uri="{FF2B5EF4-FFF2-40B4-BE49-F238E27FC236}">
                    <a16:creationId xmlns:a16="http://schemas.microsoft.com/office/drawing/2014/main" id="{7449150D-DFD2-45E8-B6CA-BB6377A70C74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7;p48">
                <a:extLst>
                  <a:ext uri="{FF2B5EF4-FFF2-40B4-BE49-F238E27FC236}">
                    <a16:creationId xmlns:a16="http://schemas.microsoft.com/office/drawing/2014/main" id="{C817E634-5243-4460-9DAF-BFBFE98E4F13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68;p48">
                <a:extLst>
                  <a:ext uri="{FF2B5EF4-FFF2-40B4-BE49-F238E27FC236}">
                    <a16:creationId xmlns:a16="http://schemas.microsoft.com/office/drawing/2014/main" id="{C935D973-28F7-42C4-806D-D4D40B15B188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669;p48">
                <a:extLst>
                  <a:ext uri="{FF2B5EF4-FFF2-40B4-BE49-F238E27FC236}">
                    <a16:creationId xmlns:a16="http://schemas.microsoft.com/office/drawing/2014/main" id="{D51A4C8B-BD07-4764-BEB1-FE2C24B90851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70;p48">
                <a:extLst>
                  <a:ext uri="{FF2B5EF4-FFF2-40B4-BE49-F238E27FC236}">
                    <a16:creationId xmlns:a16="http://schemas.microsoft.com/office/drawing/2014/main" id="{DBCF0439-ED16-4C4C-8AA2-5D011A3D33D9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71;p48">
                <a:extLst>
                  <a:ext uri="{FF2B5EF4-FFF2-40B4-BE49-F238E27FC236}">
                    <a16:creationId xmlns:a16="http://schemas.microsoft.com/office/drawing/2014/main" id="{CCD6414A-BB5C-4126-8927-06483356ADF6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72;p48">
                <a:extLst>
                  <a:ext uri="{FF2B5EF4-FFF2-40B4-BE49-F238E27FC236}">
                    <a16:creationId xmlns:a16="http://schemas.microsoft.com/office/drawing/2014/main" id="{6CA994B1-3CDE-4FDC-9B8B-38767D7F47AE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3;p48">
                <a:extLst>
                  <a:ext uri="{FF2B5EF4-FFF2-40B4-BE49-F238E27FC236}">
                    <a16:creationId xmlns:a16="http://schemas.microsoft.com/office/drawing/2014/main" id="{BC0C9E71-DDED-4397-B055-4284E5126EA5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4;p48">
                <a:extLst>
                  <a:ext uri="{FF2B5EF4-FFF2-40B4-BE49-F238E27FC236}">
                    <a16:creationId xmlns:a16="http://schemas.microsoft.com/office/drawing/2014/main" id="{2FB9C37C-6867-4159-B461-0F66168AE94A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5;p48">
                <a:extLst>
                  <a:ext uri="{FF2B5EF4-FFF2-40B4-BE49-F238E27FC236}">
                    <a16:creationId xmlns:a16="http://schemas.microsoft.com/office/drawing/2014/main" id="{92674989-D997-432F-A6C9-237CA846305B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6;p48">
                <a:extLst>
                  <a:ext uri="{FF2B5EF4-FFF2-40B4-BE49-F238E27FC236}">
                    <a16:creationId xmlns:a16="http://schemas.microsoft.com/office/drawing/2014/main" id="{42AD4C1D-F767-43D8-AB7D-CD1FB7D8B4A6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7;p48">
                <a:extLst>
                  <a:ext uri="{FF2B5EF4-FFF2-40B4-BE49-F238E27FC236}">
                    <a16:creationId xmlns:a16="http://schemas.microsoft.com/office/drawing/2014/main" id="{CDB0AA2C-FCDA-4C8A-9C58-8AE4FF3897FB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8;p48">
                <a:extLst>
                  <a:ext uri="{FF2B5EF4-FFF2-40B4-BE49-F238E27FC236}">
                    <a16:creationId xmlns:a16="http://schemas.microsoft.com/office/drawing/2014/main" id="{DA759E78-189A-4846-B53F-6557863EDE6C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9;p48">
                <a:extLst>
                  <a:ext uri="{FF2B5EF4-FFF2-40B4-BE49-F238E27FC236}">
                    <a16:creationId xmlns:a16="http://schemas.microsoft.com/office/drawing/2014/main" id="{04999950-06BD-42DD-96C1-12B466B983E1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80;p48">
                <a:extLst>
                  <a:ext uri="{FF2B5EF4-FFF2-40B4-BE49-F238E27FC236}">
                    <a16:creationId xmlns:a16="http://schemas.microsoft.com/office/drawing/2014/main" id="{D378C8C3-69C1-47AA-A8CE-B96B247E7EE7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81;p48">
                <a:extLst>
                  <a:ext uri="{FF2B5EF4-FFF2-40B4-BE49-F238E27FC236}">
                    <a16:creationId xmlns:a16="http://schemas.microsoft.com/office/drawing/2014/main" id="{C7A47FEC-0035-4023-BB5F-775E70209004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82;p48">
                <a:extLst>
                  <a:ext uri="{FF2B5EF4-FFF2-40B4-BE49-F238E27FC236}">
                    <a16:creationId xmlns:a16="http://schemas.microsoft.com/office/drawing/2014/main" id="{E2F0615D-A5FD-496A-A842-9EC3E566CFFC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83;p48">
                <a:extLst>
                  <a:ext uri="{FF2B5EF4-FFF2-40B4-BE49-F238E27FC236}">
                    <a16:creationId xmlns:a16="http://schemas.microsoft.com/office/drawing/2014/main" id="{D7F8BF9B-8577-4D42-8536-5F6A1EE99435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684;p48">
                <a:extLst>
                  <a:ext uri="{FF2B5EF4-FFF2-40B4-BE49-F238E27FC236}">
                    <a16:creationId xmlns:a16="http://schemas.microsoft.com/office/drawing/2014/main" id="{4CDA0AC3-6E06-4327-888D-030D7D268F14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5;p48">
                <a:extLst>
                  <a:ext uri="{FF2B5EF4-FFF2-40B4-BE49-F238E27FC236}">
                    <a16:creationId xmlns:a16="http://schemas.microsoft.com/office/drawing/2014/main" id="{634DE487-C1B3-46BE-927D-0B03D7DE73CC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6;p48">
                <a:extLst>
                  <a:ext uri="{FF2B5EF4-FFF2-40B4-BE49-F238E27FC236}">
                    <a16:creationId xmlns:a16="http://schemas.microsoft.com/office/drawing/2014/main" id="{D17F89D8-090E-462C-B0DB-4C565A518601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7;p48">
                <a:extLst>
                  <a:ext uri="{FF2B5EF4-FFF2-40B4-BE49-F238E27FC236}">
                    <a16:creationId xmlns:a16="http://schemas.microsoft.com/office/drawing/2014/main" id="{C1FF14BA-D6C6-4409-A2E9-493D5BEC9013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4980;p84">
            <a:extLst>
              <a:ext uri="{FF2B5EF4-FFF2-40B4-BE49-F238E27FC236}">
                <a16:creationId xmlns:a16="http://schemas.microsoft.com/office/drawing/2014/main" id="{A379D06A-1273-42F6-AC4F-65B67696E1D2}"/>
              </a:ext>
            </a:extLst>
          </p:cNvPr>
          <p:cNvSpPr/>
          <p:nvPr/>
        </p:nvSpPr>
        <p:spPr>
          <a:xfrm>
            <a:off x="4921828" y="274886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982;p84">
            <a:extLst>
              <a:ext uri="{FF2B5EF4-FFF2-40B4-BE49-F238E27FC236}">
                <a16:creationId xmlns:a16="http://schemas.microsoft.com/office/drawing/2014/main" id="{C1EF0127-486A-47CD-9082-856D0B8AA126}"/>
              </a:ext>
            </a:extLst>
          </p:cNvPr>
          <p:cNvSpPr/>
          <p:nvPr/>
        </p:nvSpPr>
        <p:spPr>
          <a:xfrm rot="10800000" flipH="1">
            <a:off x="4390491" y="5657722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983;p84">
            <a:extLst>
              <a:ext uri="{FF2B5EF4-FFF2-40B4-BE49-F238E27FC236}">
                <a16:creationId xmlns:a16="http://schemas.microsoft.com/office/drawing/2014/main" id="{8FEC0313-23F4-481E-BB13-64FD089DC910}"/>
              </a:ext>
            </a:extLst>
          </p:cNvPr>
          <p:cNvSpPr/>
          <p:nvPr/>
        </p:nvSpPr>
        <p:spPr>
          <a:xfrm>
            <a:off x="8980853" y="316505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984;p84">
            <a:extLst>
              <a:ext uri="{FF2B5EF4-FFF2-40B4-BE49-F238E27FC236}">
                <a16:creationId xmlns:a16="http://schemas.microsoft.com/office/drawing/2014/main" id="{8DAABECD-FB49-4BDF-9915-5A73B97BBD92}"/>
              </a:ext>
            </a:extLst>
          </p:cNvPr>
          <p:cNvSpPr/>
          <p:nvPr/>
        </p:nvSpPr>
        <p:spPr>
          <a:xfrm>
            <a:off x="9578553" y="96929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986;p84">
            <a:extLst>
              <a:ext uri="{FF2B5EF4-FFF2-40B4-BE49-F238E27FC236}">
                <a16:creationId xmlns:a16="http://schemas.microsoft.com/office/drawing/2014/main" id="{822C1C19-C385-469A-B54E-94FF5A5737D4}"/>
              </a:ext>
            </a:extLst>
          </p:cNvPr>
          <p:cNvSpPr/>
          <p:nvPr/>
        </p:nvSpPr>
        <p:spPr>
          <a:xfrm>
            <a:off x="1590579" y="34290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4987;p84">
            <a:extLst>
              <a:ext uri="{FF2B5EF4-FFF2-40B4-BE49-F238E27FC236}">
                <a16:creationId xmlns:a16="http://schemas.microsoft.com/office/drawing/2014/main" id="{1F9A7913-233C-4E45-A8A6-C3972DDA85FB}"/>
              </a:ext>
            </a:extLst>
          </p:cNvPr>
          <p:cNvGrpSpPr/>
          <p:nvPr/>
        </p:nvGrpSpPr>
        <p:grpSpPr>
          <a:xfrm rot="7681689">
            <a:off x="2345784" y="1612502"/>
            <a:ext cx="161701" cy="641985"/>
            <a:chOff x="7004550" y="3676293"/>
            <a:chExt cx="161700" cy="641982"/>
          </a:xfrm>
        </p:grpSpPr>
        <p:sp>
          <p:nvSpPr>
            <p:cNvPr id="67" name="Google Shape;4988;p84">
              <a:extLst>
                <a:ext uri="{FF2B5EF4-FFF2-40B4-BE49-F238E27FC236}">
                  <a16:creationId xmlns:a16="http://schemas.microsoft.com/office/drawing/2014/main" id="{CB2EB34A-6C34-4F42-A4BA-F843AB8ED1DF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89;p84">
              <a:extLst>
                <a:ext uri="{FF2B5EF4-FFF2-40B4-BE49-F238E27FC236}">
                  <a16:creationId xmlns:a16="http://schemas.microsoft.com/office/drawing/2014/main" id="{235CF691-58B2-46F3-8DDF-EE930C6C4553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90;p84">
              <a:extLst>
                <a:ext uri="{FF2B5EF4-FFF2-40B4-BE49-F238E27FC236}">
                  <a16:creationId xmlns:a16="http://schemas.microsoft.com/office/drawing/2014/main" id="{171FBB27-AD25-44B9-A781-8AC364EF75B5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91;p84">
              <a:extLst>
                <a:ext uri="{FF2B5EF4-FFF2-40B4-BE49-F238E27FC236}">
                  <a16:creationId xmlns:a16="http://schemas.microsoft.com/office/drawing/2014/main" id="{070DDD68-6EDC-4349-A6B3-708F4F658A0F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12;p2">
            <a:extLst>
              <a:ext uri="{FF2B5EF4-FFF2-40B4-BE49-F238E27FC236}">
                <a16:creationId xmlns:a16="http://schemas.microsoft.com/office/drawing/2014/main" id="{1393BAF1-61A1-481A-9398-DB4C2062644E}"/>
              </a:ext>
            </a:extLst>
          </p:cNvPr>
          <p:cNvSpPr/>
          <p:nvPr/>
        </p:nvSpPr>
        <p:spPr>
          <a:xfrm rot="19377330" flipH="1">
            <a:off x="4559245" y="-265857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2;p2">
            <a:extLst>
              <a:ext uri="{FF2B5EF4-FFF2-40B4-BE49-F238E27FC236}">
                <a16:creationId xmlns:a16="http://schemas.microsoft.com/office/drawing/2014/main" id="{A6C941EA-D397-4736-97A7-B4E4B829074C}"/>
              </a:ext>
            </a:extLst>
          </p:cNvPr>
          <p:cNvSpPr/>
          <p:nvPr/>
        </p:nvSpPr>
        <p:spPr>
          <a:xfrm rot="1370670" flipH="1">
            <a:off x="10648905" y="2972263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70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88A9289-D7EA-479E-8591-700CE31904F6}"/>
              </a:ext>
            </a:extLst>
          </p:cNvPr>
          <p:cNvSpPr txBox="1">
            <a:spLocks/>
          </p:cNvSpPr>
          <p:nvPr/>
        </p:nvSpPr>
        <p:spPr>
          <a:xfrm>
            <a:off x="4229244" y="604766"/>
            <a:ext cx="3835256" cy="9287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Saira SemiCondensed" panose="00000506000000000000" pitchFamily="2" charset="0"/>
              </a:rPr>
              <a:t>SAF   Framework</a:t>
            </a:r>
          </a:p>
        </p:txBody>
      </p:sp>
      <p:sp>
        <p:nvSpPr>
          <p:cNvPr id="16" name="Google Shape;4980;p84">
            <a:extLst>
              <a:ext uri="{FF2B5EF4-FFF2-40B4-BE49-F238E27FC236}">
                <a16:creationId xmlns:a16="http://schemas.microsoft.com/office/drawing/2014/main" id="{AD74E618-4719-493F-A044-618517851899}"/>
              </a:ext>
            </a:extLst>
          </p:cNvPr>
          <p:cNvSpPr/>
          <p:nvPr/>
        </p:nvSpPr>
        <p:spPr>
          <a:xfrm>
            <a:off x="4781704" y="288822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82;p84">
            <a:extLst>
              <a:ext uri="{FF2B5EF4-FFF2-40B4-BE49-F238E27FC236}">
                <a16:creationId xmlns:a16="http://schemas.microsoft.com/office/drawing/2014/main" id="{F29F7DC1-BBF5-4FDD-969A-600167DBD08E}"/>
              </a:ext>
            </a:extLst>
          </p:cNvPr>
          <p:cNvSpPr/>
          <p:nvPr/>
        </p:nvSpPr>
        <p:spPr>
          <a:xfrm rot="10800000" flipH="1">
            <a:off x="5837867" y="521059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983;p84">
            <a:extLst>
              <a:ext uri="{FF2B5EF4-FFF2-40B4-BE49-F238E27FC236}">
                <a16:creationId xmlns:a16="http://schemas.microsoft.com/office/drawing/2014/main" id="{7C2CBA0A-69A0-4361-85AF-3AEB3E5615E0}"/>
              </a:ext>
            </a:extLst>
          </p:cNvPr>
          <p:cNvSpPr/>
          <p:nvPr/>
        </p:nvSpPr>
        <p:spPr>
          <a:xfrm>
            <a:off x="2753571" y="43167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984;p84">
            <a:extLst>
              <a:ext uri="{FF2B5EF4-FFF2-40B4-BE49-F238E27FC236}">
                <a16:creationId xmlns:a16="http://schemas.microsoft.com/office/drawing/2014/main" id="{9F8DA0D3-20E4-43DB-9754-CDF5B46AD627}"/>
              </a:ext>
            </a:extLst>
          </p:cNvPr>
          <p:cNvSpPr/>
          <p:nvPr/>
        </p:nvSpPr>
        <p:spPr>
          <a:xfrm>
            <a:off x="9438429" y="110864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985;p84">
            <a:extLst>
              <a:ext uri="{FF2B5EF4-FFF2-40B4-BE49-F238E27FC236}">
                <a16:creationId xmlns:a16="http://schemas.microsoft.com/office/drawing/2014/main" id="{DDA1A04B-DBC5-419F-B518-BB13F23FD132}"/>
              </a:ext>
            </a:extLst>
          </p:cNvPr>
          <p:cNvSpPr/>
          <p:nvPr/>
        </p:nvSpPr>
        <p:spPr>
          <a:xfrm>
            <a:off x="6203304" y="38274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986;p84">
            <a:extLst>
              <a:ext uri="{FF2B5EF4-FFF2-40B4-BE49-F238E27FC236}">
                <a16:creationId xmlns:a16="http://schemas.microsoft.com/office/drawing/2014/main" id="{91A934DA-176F-495F-BFEA-FF812E91B234}"/>
              </a:ext>
            </a:extLst>
          </p:cNvPr>
          <p:cNvSpPr/>
          <p:nvPr/>
        </p:nvSpPr>
        <p:spPr>
          <a:xfrm>
            <a:off x="1237299" y="47877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4987;p84">
            <a:extLst>
              <a:ext uri="{FF2B5EF4-FFF2-40B4-BE49-F238E27FC236}">
                <a16:creationId xmlns:a16="http://schemas.microsoft.com/office/drawing/2014/main" id="{2FD6A861-F6F3-4567-9C3E-B7C328759F9E}"/>
              </a:ext>
            </a:extLst>
          </p:cNvPr>
          <p:cNvGrpSpPr/>
          <p:nvPr/>
        </p:nvGrpSpPr>
        <p:grpSpPr>
          <a:xfrm rot="18007841">
            <a:off x="10557050" y="5529332"/>
            <a:ext cx="161701" cy="641985"/>
            <a:chOff x="7004550" y="3676293"/>
            <a:chExt cx="161700" cy="641982"/>
          </a:xfrm>
        </p:grpSpPr>
        <p:sp>
          <p:nvSpPr>
            <p:cNvPr id="24" name="Google Shape;4988;p84">
              <a:extLst>
                <a:ext uri="{FF2B5EF4-FFF2-40B4-BE49-F238E27FC236}">
                  <a16:creationId xmlns:a16="http://schemas.microsoft.com/office/drawing/2014/main" id="{351C91C1-1FD5-4BD2-B695-895D2D4D6F7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89;p84">
              <a:extLst>
                <a:ext uri="{FF2B5EF4-FFF2-40B4-BE49-F238E27FC236}">
                  <a16:creationId xmlns:a16="http://schemas.microsoft.com/office/drawing/2014/main" id="{0146F513-A559-4096-887A-ECACFC00D1B1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90;p84">
              <a:extLst>
                <a:ext uri="{FF2B5EF4-FFF2-40B4-BE49-F238E27FC236}">
                  <a16:creationId xmlns:a16="http://schemas.microsoft.com/office/drawing/2014/main" id="{C6186286-4030-413B-B0F4-95F76E2623C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91;p84">
              <a:extLst>
                <a:ext uri="{FF2B5EF4-FFF2-40B4-BE49-F238E27FC236}">
                  <a16:creationId xmlns:a16="http://schemas.microsoft.com/office/drawing/2014/main" id="{76DDFBDC-D4FE-4AD7-BFA5-3FFC5C34C6FA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BB60C4-42D3-42C7-BD29-9113B95C8353}"/>
              </a:ext>
            </a:extLst>
          </p:cNvPr>
          <p:cNvGrpSpPr/>
          <p:nvPr/>
        </p:nvGrpSpPr>
        <p:grpSpPr>
          <a:xfrm>
            <a:off x="4044711" y="5210595"/>
            <a:ext cx="1187582" cy="1104265"/>
            <a:chOff x="9379963" y="4497336"/>
            <a:chExt cx="1187582" cy="1104265"/>
          </a:xfrm>
        </p:grpSpPr>
        <p:grpSp>
          <p:nvGrpSpPr>
            <p:cNvPr id="29" name="Google Shape;802;p51">
              <a:extLst>
                <a:ext uri="{FF2B5EF4-FFF2-40B4-BE49-F238E27FC236}">
                  <a16:creationId xmlns:a16="http://schemas.microsoft.com/office/drawing/2014/main" id="{00C2F88E-94CC-4AEA-96C5-BE6F574A64CD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56" name="Google Shape;803;p51">
                <a:extLst>
                  <a:ext uri="{FF2B5EF4-FFF2-40B4-BE49-F238E27FC236}">
                    <a16:creationId xmlns:a16="http://schemas.microsoft.com/office/drawing/2014/main" id="{7C9B3D53-5B08-4892-8E24-93DF146E3173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04;p51">
                <a:extLst>
                  <a:ext uri="{FF2B5EF4-FFF2-40B4-BE49-F238E27FC236}">
                    <a16:creationId xmlns:a16="http://schemas.microsoft.com/office/drawing/2014/main" id="{A6D34B75-58D9-4A55-ACBD-67DADB29C905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05;p51">
                <a:extLst>
                  <a:ext uri="{FF2B5EF4-FFF2-40B4-BE49-F238E27FC236}">
                    <a16:creationId xmlns:a16="http://schemas.microsoft.com/office/drawing/2014/main" id="{2D618D6F-B72D-4FCD-9FFE-54520C457E5D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06;p51">
                <a:extLst>
                  <a:ext uri="{FF2B5EF4-FFF2-40B4-BE49-F238E27FC236}">
                    <a16:creationId xmlns:a16="http://schemas.microsoft.com/office/drawing/2014/main" id="{E31B1ED5-E2FE-469A-B5AD-CE9BD65E01C7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07;p51">
                <a:extLst>
                  <a:ext uri="{FF2B5EF4-FFF2-40B4-BE49-F238E27FC236}">
                    <a16:creationId xmlns:a16="http://schemas.microsoft.com/office/drawing/2014/main" id="{AE5105AA-8A58-4E37-9AF1-98F00333D6F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08;p51">
                <a:extLst>
                  <a:ext uri="{FF2B5EF4-FFF2-40B4-BE49-F238E27FC236}">
                    <a16:creationId xmlns:a16="http://schemas.microsoft.com/office/drawing/2014/main" id="{044402FE-381B-4C12-827B-DB3E2C951131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09;p51">
                <a:extLst>
                  <a:ext uri="{FF2B5EF4-FFF2-40B4-BE49-F238E27FC236}">
                    <a16:creationId xmlns:a16="http://schemas.microsoft.com/office/drawing/2014/main" id="{D8CCDF09-585B-4C09-9DCE-A115F49E4792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10;p51">
                <a:extLst>
                  <a:ext uri="{FF2B5EF4-FFF2-40B4-BE49-F238E27FC236}">
                    <a16:creationId xmlns:a16="http://schemas.microsoft.com/office/drawing/2014/main" id="{66E76F5E-344A-424A-8221-C18BC20A95D3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11;p51">
                <a:extLst>
                  <a:ext uri="{FF2B5EF4-FFF2-40B4-BE49-F238E27FC236}">
                    <a16:creationId xmlns:a16="http://schemas.microsoft.com/office/drawing/2014/main" id="{C1BAA892-948E-4CF6-BEE6-35281C29B45F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12;p51">
                <a:extLst>
                  <a:ext uri="{FF2B5EF4-FFF2-40B4-BE49-F238E27FC236}">
                    <a16:creationId xmlns:a16="http://schemas.microsoft.com/office/drawing/2014/main" id="{6DBED306-B111-4439-A33B-8F47D5ECD661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13;p51">
                <a:extLst>
                  <a:ext uri="{FF2B5EF4-FFF2-40B4-BE49-F238E27FC236}">
                    <a16:creationId xmlns:a16="http://schemas.microsoft.com/office/drawing/2014/main" id="{FD0E437C-31F8-4575-A9C2-368B494C90E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14;p51">
                <a:extLst>
                  <a:ext uri="{FF2B5EF4-FFF2-40B4-BE49-F238E27FC236}">
                    <a16:creationId xmlns:a16="http://schemas.microsoft.com/office/drawing/2014/main" id="{3ECB6710-70EB-4083-A476-43B7B007BA95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15;p51">
                <a:extLst>
                  <a:ext uri="{FF2B5EF4-FFF2-40B4-BE49-F238E27FC236}">
                    <a16:creationId xmlns:a16="http://schemas.microsoft.com/office/drawing/2014/main" id="{C8FB387C-C5C3-4714-9122-86EB3EE09C3B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16;p51">
                <a:extLst>
                  <a:ext uri="{FF2B5EF4-FFF2-40B4-BE49-F238E27FC236}">
                    <a16:creationId xmlns:a16="http://schemas.microsoft.com/office/drawing/2014/main" id="{28C143EA-C3B9-4A04-8F21-8E9047D04B5F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817;p51">
                <a:extLst>
                  <a:ext uri="{FF2B5EF4-FFF2-40B4-BE49-F238E27FC236}">
                    <a16:creationId xmlns:a16="http://schemas.microsoft.com/office/drawing/2014/main" id="{A673A90A-F6F6-48AE-8378-8876D3F41E2D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818;p51">
                <a:extLst>
                  <a:ext uri="{FF2B5EF4-FFF2-40B4-BE49-F238E27FC236}">
                    <a16:creationId xmlns:a16="http://schemas.microsoft.com/office/drawing/2014/main" id="{8C9FBCDE-0840-4E0C-A853-96D41F6E19A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819;p51">
                <a:extLst>
                  <a:ext uri="{FF2B5EF4-FFF2-40B4-BE49-F238E27FC236}">
                    <a16:creationId xmlns:a16="http://schemas.microsoft.com/office/drawing/2014/main" id="{F2DC324D-200C-4327-A639-3253180AC7B7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820;p51">
                <a:extLst>
                  <a:ext uri="{FF2B5EF4-FFF2-40B4-BE49-F238E27FC236}">
                    <a16:creationId xmlns:a16="http://schemas.microsoft.com/office/drawing/2014/main" id="{ACB7A4B5-01DD-42FB-9E33-894644438732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821;p51">
                <a:extLst>
                  <a:ext uri="{FF2B5EF4-FFF2-40B4-BE49-F238E27FC236}">
                    <a16:creationId xmlns:a16="http://schemas.microsoft.com/office/drawing/2014/main" id="{B9EEA87F-C90C-4DEF-B1D2-DF7F894E3238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822;p51">
                <a:extLst>
                  <a:ext uri="{FF2B5EF4-FFF2-40B4-BE49-F238E27FC236}">
                    <a16:creationId xmlns:a16="http://schemas.microsoft.com/office/drawing/2014/main" id="{B33F8DC0-3026-46E0-87CC-2ED910004A76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823;p51">
                <a:extLst>
                  <a:ext uri="{FF2B5EF4-FFF2-40B4-BE49-F238E27FC236}">
                    <a16:creationId xmlns:a16="http://schemas.microsoft.com/office/drawing/2014/main" id="{31A5987E-B983-4D20-A39E-3492DB70A86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824;p51">
                <a:extLst>
                  <a:ext uri="{FF2B5EF4-FFF2-40B4-BE49-F238E27FC236}">
                    <a16:creationId xmlns:a16="http://schemas.microsoft.com/office/drawing/2014/main" id="{11E2FC99-0574-4800-B62C-DD474487B142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825;p51">
                <a:extLst>
                  <a:ext uri="{FF2B5EF4-FFF2-40B4-BE49-F238E27FC236}">
                    <a16:creationId xmlns:a16="http://schemas.microsoft.com/office/drawing/2014/main" id="{42C2A55A-F702-4579-8920-019302616837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826;p51">
                <a:extLst>
                  <a:ext uri="{FF2B5EF4-FFF2-40B4-BE49-F238E27FC236}">
                    <a16:creationId xmlns:a16="http://schemas.microsoft.com/office/drawing/2014/main" id="{12518788-3225-4429-9223-F2EF957E9C23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27;p51">
                <a:extLst>
                  <a:ext uri="{FF2B5EF4-FFF2-40B4-BE49-F238E27FC236}">
                    <a16:creationId xmlns:a16="http://schemas.microsoft.com/office/drawing/2014/main" id="{8421917F-907A-4198-8FCB-305E766B957A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1A8550D-E020-4D55-ACDB-76E78A82CCF3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31" name="Google Shape;663;p48">
                <a:extLst>
                  <a:ext uri="{FF2B5EF4-FFF2-40B4-BE49-F238E27FC236}">
                    <a16:creationId xmlns:a16="http://schemas.microsoft.com/office/drawing/2014/main" id="{E7853989-9BF0-4BBF-BA27-E68B2C624961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64;p48">
                <a:extLst>
                  <a:ext uri="{FF2B5EF4-FFF2-40B4-BE49-F238E27FC236}">
                    <a16:creationId xmlns:a16="http://schemas.microsoft.com/office/drawing/2014/main" id="{AC531536-0D29-412C-8A1C-2931C7C8AFCA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65;p48">
                <a:extLst>
                  <a:ext uri="{FF2B5EF4-FFF2-40B4-BE49-F238E27FC236}">
                    <a16:creationId xmlns:a16="http://schemas.microsoft.com/office/drawing/2014/main" id="{44A50919-E09C-430B-928D-3EBA80815FAE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66;p48">
                <a:extLst>
                  <a:ext uri="{FF2B5EF4-FFF2-40B4-BE49-F238E27FC236}">
                    <a16:creationId xmlns:a16="http://schemas.microsoft.com/office/drawing/2014/main" id="{22B9956F-865D-4CB9-822F-14403B44B4A9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67;p48">
                <a:extLst>
                  <a:ext uri="{FF2B5EF4-FFF2-40B4-BE49-F238E27FC236}">
                    <a16:creationId xmlns:a16="http://schemas.microsoft.com/office/drawing/2014/main" id="{C2A7BE82-D3BC-4D2F-8330-E38188AAB484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68;p48">
                <a:extLst>
                  <a:ext uri="{FF2B5EF4-FFF2-40B4-BE49-F238E27FC236}">
                    <a16:creationId xmlns:a16="http://schemas.microsoft.com/office/drawing/2014/main" id="{A7661E8C-57ED-4811-B30C-D4540ECCF11E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669;p48">
                <a:extLst>
                  <a:ext uri="{FF2B5EF4-FFF2-40B4-BE49-F238E27FC236}">
                    <a16:creationId xmlns:a16="http://schemas.microsoft.com/office/drawing/2014/main" id="{B60D9556-6B67-4B44-BF15-F39FF68A444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70;p48">
                <a:extLst>
                  <a:ext uri="{FF2B5EF4-FFF2-40B4-BE49-F238E27FC236}">
                    <a16:creationId xmlns:a16="http://schemas.microsoft.com/office/drawing/2014/main" id="{7ACDF1F9-D327-4F8C-91BA-AD9D5E7C903B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71;p48">
                <a:extLst>
                  <a:ext uri="{FF2B5EF4-FFF2-40B4-BE49-F238E27FC236}">
                    <a16:creationId xmlns:a16="http://schemas.microsoft.com/office/drawing/2014/main" id="{747EED64-8756-4108-A2C0-A1291C19CBB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72;p48">
                <a:extLst>
                  <a:ext uri="{FF2B5EF4-FFF2-40B4-BE49-F238E27FC236}">
                    <a16:creationId xmlns:a16="http://schemas.microsoft.com/office/drawing/2014/main" id="{8AD31057-A9D0-4A76-B2F8-7B334A28D0E3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73;p48">
                <a:extLst>
                  <a:ext uri="{FF2B5EF4-FFF2-40B4-BE49-F238E27FC236}">
                    <a16:creationId xmlns:a16="http://schemas.microsoft.com/office/drawing/2014/main" id="{17D073C7-3C38-4F36-BD82-D2BC9E234566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74;p48">
                <a:extLst>
                  <a:ext uri="{FF2B5EF4-FFF2-40B4-BE49-F238E27FC236}">
                    <a16:creationId xmlns:a16="http://schemas.microsoft.com/office/drawing/2014/main" id="{E5DE3F40-0F33-4E4C-9E9F-638AA382BD60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75;p48">
                <a:extLst>
                  <a:ext uri="{FF2B5EF4-FFF2-40B4-BE49-F238E27FC236}">
                    <a16:creationId xmlns:a16="http://schemas.microsoft.com/office/drawing/2014/main" id="{B01A65D6-86BE-4ED1-9F07-19F218E48CB7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76;p48">
                <a:extLst>
                  <a:ext uri="{FF2B5EF4-FFF2-40B4-BE49-F238E27FC236}">
                    <a16:creationId xmlns:a16="http://schemas.microsoft.com/office/drawing/2014/main" id="{09736EE0-3D23-4B80-AF26-CF999DE6ED71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77;p48">
                <a:extLst>
                  <a:ext uri="{FF2B5EF4-FFF2-40B4-BE49-F238E27FC236}">
                    <a16:creationId xmlns:a16="http://schemas.microsoft.com/office/drawing/2014/main" id="{C5FC0603-F84C-43CB-9B4D-C30B6E7CDBDB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78;p48">
                <a:extLst>
                  <a:ext uri="{FF2B5EF4-FFF2-40B4-BE49-F238E27FC236}">
                    <a16:creationId xmlns:a16="http://schemas.microsoft.com/office/drawing/2014/main" id="{1F17FF9D-1B86-4657-A44B-D4E43C55D94C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79;p48">
                <a:extLst>
                  <a:ext uri="{FF2B5EF4-FFF2-40B4-BE49-F238E27FC236}">
                    <a16:creationId xmlns:a16="http://schemas.microsoft.com/office/drawing/2014/main" id="{F053D177-33FB-485F-B7C6-9653CAD61840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0;p48">
                <a:extLst>
                  <a:ext uri="{FF2B5EF4-FFF2-40B4-BE49-F238E27FC236}">
                    <a16:creationId xmlns:a16="http://schemas.microsoft.com/office/drawing/2014/main" id="{27A96BF9-1422-4667-B09B-96CE191B06B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1;p48">
                <a:extLst>
                  <a:ext uri="{FF2B5EF4-FFF2-40B4-BE49-F238E27FC236}">
                    <a16:creationId xmlns:a16="http://schemas.microsoft.com/office/drawing/2014/main" id="{46E3748E-C0BC-459A-AC3A-5A2E24ADD44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82;p48">
                <a:extLst>
                  <a:ext uri="{FF2B5EF4-FFF2-40B4-BE49-F238E27FC236}">
                    <a16:creationId xmlns:a16="http://schemas.microsoft.com/office/drawing/2014/main" id="{3FFA107E-F52F-4E2A-BFAE-DFF0423A015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83;p48">
                <a:extLst>
                  <a:ext uri="{FF2B5EF4-FFF2-40B4-BE49-F238E27FC236}">
                    <a16:creationId xmlns:a16="http://schemas.microsoft.com/office/drawing/2014/main" id="{923CC7B2-1F29-4644-9BBB-EB69D697F995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684;p48">
                <a:extLst>
                  <a:ext uri="{FF2B5EF4-FFF2-40B4-BE49-F238E27FC236}">
                    <a16:creationId xmlns:a16="http://schemas.microsoft.com/office/drawing/2014/main" id="{B940DEA5-28BB-4884-BBCF-EB7F89C85B38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85;p48">
                <a:extLst>
                  <a:ext uri="{FF2B5EF4-FFF2-40B4-BE49-F238E27FC236}">
                    <a16:creationId xmlns:a16="http://schemas.microsoft.com/office/drawing/2014/main" id="{15D37EB4-4ED4-4761-BFD6-C8E1CAEA62FB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86;p48">
                <a:extLst>
                  <a:ext uri="{FF2B5EF4-FFF2-40B4-BE49-F238E27FC236}">
                    <a16:creationId xmlns:a16="http://schemas.microsoft.com/office/drawing/2014/main" id="{BA692EC1-C5DD-4009-B3A7-C0E6FC9F4912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87;p48">
                <a:extLst>
                  <a:ext uri="{FF2B5EF4-FFF2-40B4-BE49-F238E27FC236}">
                    <a16:creationId xmlns:a16="http://schemas.microsoft.com/office/drawing/2014/main" id="{FCB38CE7-B231-4D8A-9B1C-C121B1E1F12E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" name="Google Shape;12;p2">
            <a:extLst>
              <a:ext uri="{FF2B5EF4-FFF2-40B4-BE49-F238E27FC236}">
                <a16:creationId xmlns:a16="http://schemas.microsoft.com/office/drawing/2014/main" id="{96DB5083-23F9-4B24-937B-8C571ACA74A0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2;p2">
            <a:extLst>
              <a:ext uri="{FF2B5EF4-FFF2-40B4-BE49-F238E27FC236}">
                <a16:creationId xmlns:a16="http://schemas.microsoft.com/office/drawing/2014/main" id="{EC4D2283-830C-49CC-8E45-D7CB514F4178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1EC4C-84E3-4708-BCD6-2958E2AE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3" y="1606100"/>
            <a:ext cx="107156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BC4F5F-B59F-4AFE-83A6-AB6B285752F4}"/>
              </a:ext>
            </a:extLst>
          </p:cNvPr>
          <p:cNvSpPr txBox="1"/>
          <p:nvPr/>
        </p:nvSpPr>
        <p:spPr>
          <a:xfrm>
            <a:off x="4972984" y="54121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94534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DLC phases">
            <a:hlinkClick r:id="rId2"/>
            <a:extLst>
              <a:ext uri="{FF2B5EF4-FFF2-40B4-BE49-F238E27FC236}">
                <a16:creationId xmlns:a16="http://schemas.microsoft.com/office/drawing/2014/main" id="{BAC3ADC2-3752-4A4D-93FB-33C5648B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031" y="452257"/>
            <a:ext cx="6651938" cy="595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4980;p84">
            <a:extLst>
              <a:ext uri="{FF2B5EF4-FFF2-40B4-BE49-F238E27FC236}">
                <a16:creationId xmlns:a16="http://schemas.microsoft.com/office/drawing/2014/main" id="{6E4B1FDC-EE78-4918-9E1B-F4FCA23D2275}"/>
              </a:ext>
            </a:extLst>
          </p:cNvPr>
          <p:cNvSpPr/>
          <p:nvPr/>
        </p:nvSpPr>
        <p:spPr>
          <a:xfrm>
            <a:off x="5231013" y="2851877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982;p84">
            <a:extLst>
              <a:ext uri="{FF2B5EF4-FFF2-40B4-BE49-F238E27FC236}">
                <a16:creationId xmlns:a16="http://schemas.microsoft.com/office/drawing/2014/main" id="{25A1DFD0-2FAB-4388-8B03-EFE506EA4D36}"/>
              </a:ext>
            </a:extLst>
          </p:cNvPr>
          <p:cNvSpPr/>
          <p:nvPr/>
        </p:nvSpPr>
        <p:spPr>
          <a:xfrm rot="10800000" flipH="1">
            <a:off x="8690038" y="892914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983;p84">
            <a:extLst>
              <a:ext uri="{FF2B5EF4-FFF2-40B4-BE49-F238E27FC236}">
                <a16:creationId xmlns:a16="http://schemas.microsoft.com/office/drawing/2014/main" id="{1ED0C98B-5742-4E3A-A61D-E796FDE2B744}"/>
              </a:ext>
            </a:extLst>
          </p:cNvPr>
          <p:cNvSpPr/>
          <p:nvPr/>
        </p:nvSpPr>
        <p:spPr>
          <a:xfrm>
            <a:off x="9051300" y="3482527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984;p84">
            <a:extLst>
              <a:ext uri="{FF2B5EF4-FFF2-40B4-BE49-F238E27FC236}">
                <a16:creationId xmlns:a16="http://schemas.microsoft.com/office/drawing/2014/main" id="{9776695B-E5BB-4404-9286-8D11D2453270}"/>
              </a:ext>
            </a:extLst>
          </p:cNvPr>
          <p:cNvSpPr/>
          <p:nvPr/>
        </p:nvSpPr>
        <p:spPr>
          <a:xfrm>
            <a:off x="9649000" y="128676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985;p84">
            <a:extLst>
              <a:ext uri="{FF2B5EF4-FFF2-40B4-BE49-F238E27FC236}">
                <a16:creationId xmlns:a16="http://schemas.microsoft.com/office/drawing/2014/main" id="{F89A6A13-D277-444B-BC45-D07A6C014305}"/>
              </a:ext>
            </a:extLst>
          </p:cNvPr>
          <p:cNvSpPr/>
          <p:nvPr/>
        </p:nvSpPr>
        <p:spPr>
          <a:xfrm>
            <a:off x="3276975" y="4716727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86;p84">
            <a:extLst>
              <a:ext uri="{FF2B5EF4-FFF2-40B4-BE49-F238E27FC236}">
                <a16:creationId xmlns:a16="http://schemas.microsoft.com/office/drawing/2014/main" id="{A86C113D-C577-4BF1-8AD7-5A0C7D547AD1}"/>
              </a:ext>
            </a:extLst>
          </p:cNvPr>
          <p:cNvSpPr/>
          <p:nvPr/>
        </p:nvSpPr>
        <p:spPr>
          <a:xfrm>
            <a:off x="2053125" y="4120514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4987;p84">
            <a:extLst>
              <a:ext uri="{FF2B5EF4-FFF2-40B4-BE49-F238E27FC236}">
                <a16:creationId xmlns:a16="http://schemas.microsoft.com/office/drawing/2014/main" id="{2C4DFD9A-7BED-4C04-8D0F-43B268F262D5}"/>
              </a:ext>
            </a:extLst>
          </p:cNvPr>
          <p:cNvGrpSpPr/>
          <p:nvPr/>
        </p:nvGrpSpPr>
        <p:grpSpPr>
          <a:xfrm rot="14053952">
            <a:off x="9875858" y="2215720"/>
            <a:ext cx="161701" cy="641985"/>
            <a:chOff x="7004550" y="3676293"/>
            <a:chExt cx="161700" cy="641982"/>
          </a:xfrm>
        </p:grpSpPr>
        <p:sp>
          <p:nvSpPr>
            <p:cNvPr id="19" name="Google Shape;4988;p84">
              <a:extLst>
                <a:ext uri="{FF2B5EF4-FFF2-40B4-BE49-F238E27FC236}">
                  <a16:creationId xmlns:a16="http://schemas.microsoft.com/office/drawing/2014/main" id="{59C2A31F-4680-4D24-B050-61895DA1C5A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989;p84">
              <a:extLst>
                <a:ext uri="{FF2B5EF4-FFF2-40B4-BE49-F238E27FC236}">
                  <a16:creationId xmlns:a16="http://schemas.microsoft.com/office/drawing/2014/main" id="{9A21D92D-DD6F-484F-86D4-44570E0A1E2B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90;p84">
              <a:extLst>
                <a:ext uri="{FF2B5EF4-FFF2-40B4-BE49-F238E27FC236}">
                  <a16:creationId xmlns:a16="http://schemas.microsoft.com/office/drawing/2014/main" id="{C3BB4207-CC4E-4C25-A81E-57551990C9FC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91;p84">
              <a:extLst>
                <a:ext uri="{FF2B5EF4-FFF2-40B4-BE49-F238E27FC236}">
                  <a16:creationId xmlns:a16="http://schemas.microsoft.com/office/drawing/2014/main" id="{C45F5CB3-4EC3-4CCB-9A1C-E78871554460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2EAE56-DE3B-4424-8B47-A855DF842532}"/>
              </a:ext>
            </a:extLst>
          </p:cNvPr>
          <p:cNvGrpSpPr/>
          <p:nvPr/>
        </p:nvGrpSpPr>
        <p:grpSpPr>
          <a:xfrm>
            <a:off x="671408" y="2237801"/>
            <a:ext cx="1187582" cy="1104265"/>
            <a:chOff x="9379963" y="4497336"/>
            <a:chExt cx="1187582" cy="1104265"/>
          </a:xfrm>
        </p:grpSpPr>
        <p:grpSp>
          <p:nvGrpSpPr>
            <p:cNvPr id="24" name="Google Shape;802;p51">
              <a:extLst>
                <a:ext uri="{FF2B5EF4-FFF2-40B4-BE49-F238E27FC236}">
                  <a16:creationId xmlns:a16="http://schemas.microsoft.com/office/drawing/2014/main" id="{1D678655-F429-47A7-B152-C13168922EA7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51" name="Google Shape;803;p51">
                <a:extLst>
                  <a:ext uri="{FF2B5EF4-FFF2-40B4-BE49-F238E27FC236}">
                    <a16:creationId xmlns:a16="http://schemas.microsoft.com/office/drawing/2014/main" id="{C9B519E0-2D9F-4009-A273-DA60D830EFB6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04;p51">
                <a:extLst>
                  <a:ext uri="{FF2B5EF4-FFF2-40B4-BE49-F238E27FC236}">
                    <a16:creationId xmlns:a16="http://schemas.microsoft.com/office/drawing/2014/main" id="{EBC9005F-86F4-4431-B450-D666D38ED264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05;p51">
                <a:extLst>
                  <a:ext uri="{FF2B5EF4-FFF2-40B4-BE49-F238E27FC236}">
                    <a16:creationId xmlns:a16="http://schemas.microsoft.com/office/drawing/2014/main" id="{CD972077-76A5-416D-A61B-F7A6B55FB3A6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06;p51">
                <a:extLst>
                  <a:ext uri="{FF2B5EF4-FFF2-40B4-BE49-F238E27FC236}">
                    <a16:creationId xmlns:a16="http://schemas.microsoft.com/office/drawing/2014/main" id="{6598C81A-EAD2-461B-9651-D410D906C209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07;p51">
                <a:extLst>
                  <a:ext uri="{FF2B5EF4-FFF2-40B4-BE49-F238E27FC236}">
                    <a16:creationId xmlns:a16="http://schemas.microsoft.com/office/drawing/2014/main" id="{590735A4-BDB2-4A00-84B3-CB9BAFD53E1B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08;p51">
                <a:extLst>
                  <a:ext uri="{FF2B5EF4-FFF2-40B4-BE49-F238E27FC236}">
                    <a16:creationId xmlns:a16="http://schemas.microsoft.com/office/drawing/2014/main" id="{E762829C-EF98-4A88-95BC-4163150FAE7C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09;p51">
                <a:extLst>
                  <a:ext uri="{FF2B5EF4-FFF2-40B4-BE49-F238E27FC236}">
                    <a16:creationId xmlns:a16="http://schemas.microsoft.com/office/drawing/2014/main" id="{A5DC2B2F-9356-4841-A294-03EEA385464F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10;p51">
                <a:extLst>
                  <a:ext uri="{FF2B5EF4-FFF2-40B4-BE49-F238E27FC236}">
                    <a16:creationId xmlns:a16="http://schemas.microsoft.com/office/drawing/2014/main" id="{C05993F2-048B-42B8-8790-F586B99D1E44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11;p51">
                <a:extLst>
                  <a:ext uri="{FF2B5EF4-FFF2-40B4-BE49-F238E27FC236}">
                    <a16:creationId xmlns:a16="http://schemas.microsoft.com/office/drawing/2014/main" id="{55B0D0BF-B270-482F-B7FC-ABA09672B558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12;p51">
                <a:extLst>
                  <a:ext uri="{FF2B5EF4-FFF2-40B4-BE49-F238E27FC236}">
                    <a16:creationId xmlns:a16="http://schemas.microsoft.com/office/drawing/2014/main" id="{D32F1705-58B7-429F-8AAF-13C49AC237B8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13;p51">
                <a:extLst>
                  <a:ext uri="{FF2B5EF4-FFF2-40B4-BE49-F238E27FC236}">
                    <a16:creationId xmlns:a16="http://schemas.microsoft.com/office/drawing/2014/main" id="{5C0310E5-2FD4-4F6C-A29E-7521460E56CD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14;p51">
                <a:extLst>
                  <a:ext uri="{FF2B5EF4-FFF2-40B4-BE49-F238E27FC236}">
                    <a16:creationId xmlns:a16="http://schemas.microsoft.com/office/drawing/2014/main" id="{A9C4CDA6-EBD3-428A-A9EF-78DE42E025CD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15;p51">
                <a:extLst>
                  <a:ext uri="{FF2B5EF4-FFF2-40B4-BE49-F238E27FC236}">
                    <a16:creationId xmlns:a16="http://schemas.microsoft.com/office/drawing/2014/main" id="{9C169AF3-2D28-4D24-95DB-1BC0CC0F6D38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16;p51">
                <a:extLst>
                  <a:ext uri="{FF2B5EF4-FFF2-40B4-BE49-F238E27FC236}">
                    <a16:creationId xmlns:a16="http://schemas.microsoft.com/office/drawing/2014/main" id="{DA2A91FE-28EC-493E-B415-B9197226EE8C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17;p51">
                <a:extLst>
                  <a:ext uri="{FF2B5EF4-FFF2-40B4-BE49-F238E27FC236}">
                    <a16:creationId xmlns:a16="http://schemas.microsoft.com/office/drawing/2014/main" id="{99B683DE-D7E9-460E-B18A-9E700EF65C4E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18;p51">
                <a:extLst>
                  <a:ext uri="{FF2B5EF4-FFF2-40B4-BE49-F238E27FC236}">
                    <a16:creationId xmlns:a16="http://schemas.microsoft.com/office/drawing/2014/main" id="{DF314D6F-6AE1-4A87-AE2D-22B3C8EE289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19;p51">
                <a:extLst>
                  <a:ext uri="{FF2B5EF4-FFF2-40B4-BE49-F238E27FC236}">
                    <a16:creationId xmlns:a16="http://schemas.microsoft.com/office/drawing/2014/main" id="{66E02E89-E8DD-4E4E-9159-01ADDB1AB0A0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20;p51">
                <a:extLst>
                  <a:ext uri="{FF2B5EF4-FFF2-40B4-BE49-F238E27FC236}">
                    <a16:creationId xmlns:a16="http://schemas.microsoft.com/office/drawing/2014/main" id="{5EFDE0D5-12C8-46E6-B1C3-E9347073A83F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21;p51">
                <a:extLst>
                  <a:ext uri="{FF2B5EF4-FFF2-40B4-BE49-F238E27FC236}">
                    <a16:creationId xmlns:a16="http://schemas.microsoft.com/office/drawing/2014/main" id="{7BB711CB-FB37-4A6E-9658-3E1933CBDD28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822;p51">
                <a:extLst>
                  <a:ext uri="{FF2B5EF4-FFF2-40B4-BE49-F238E27FC236}">
                    <a16:creationId xmlns:a16="http://schemas.microsoft.com/office/drawing/2014/main" id="{EDD460FC-C853-4522-84CA-070DD4FC3A22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823;p51">
                <a:extLst>
                  <a:ext uri="{FF2B5EF4-FFF2-40B4-BE49-F238E27FC236}">
                    <a16:creationId xmlns:a16="http://schemas.microsoft.com/office/drawing/2014/main" id="{A0E329AC-6731-42F4-AD2F-3E8563A7339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824;p51">
                <a:extLst>
                  <a:ext uri="{FF2B5EF4-FFF2-40B4-BE49-F238E27FC236}">
                    <a16:creationId xmlns:a16="http://schemas.microsoft.com/office/drawing/2014/main" id="{CDAC756B-FF97-4BA8-9806-AC4269C6A755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825;p51">
                <a:extLst>
                  <a:ext uri="{FF2B5EF4-FFF2-40B4-BE49-F238E27FC236}">
                    <a16:creationId xmlns:a16="http://schemas.microsoft.com/office/drawing/2014/main" id="{F8C5D1C2-8D19-429D-AEA6-7AFFF7BA4D82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826;p51">
                <a:extLst>
                  <a:ext uri="{FF2B5EF4-FFF2-40B4-BE49-F238E27FC236}">
                    <a16:creationId xmlns:a16="http://schemas.microsoft.com/office/drawing/2014/main" id="{F5543F50-E6C3-440B-8582-413829C340B5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827;p51">
                <a:extLst>
                  <a:ext uri="{FF2B5EF4-FFF2-40B4-BE49-F238E27FC236}">
                    <a16:creationId xmlns:a16="http://schemas.microsoft.com/office/drawing/2014/main" id="{6294A954-515D-4ED2-A7E5-74F1478E4047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B7B5181-E26C-4FFC-A1CA-4307CB75EEB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26" name="Google Shape;663;p48">
                <a:extLst>
                  <a:ext uri="{FF2B5EF4-FFF2-40B4-BE49-F238E27FC236}">
                    <a16:creationId xmlns:a16="http://schemas.microsoft.com/office/drawing/2014/main" id="{2508E3C7-A32D-4B3D-BF3B-677BEC6BC8D7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4;p48">
                <a:extLst>
                  <a:ext uri="{FF2B5EF4-FFF2-40B4-BE49-F238E27FC236}">
                    <a16:creationId xmlns:a16="http://schemas.microsoft.com/office/drawing/2014/main" id="{3F103864-F1F7-47A3-81CA-660D0D561363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5;p48">
                <a:extLst>
                  <a:ext uri="{FF2B5EF4-FFF2-40B4-BE49-F238E27FC236}">
                    <a16:creationId xmlns:a16="http://schemas.microsoft.com/office/drawing/2014/main" id="{DF52A82A-6FB9-4059-B841-18B9C5FC58AB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6;p48">
                <a:extLst>
                  <a:ext uri="{FF2B5EF4-FFF2-40B4-BE49-F238E27FC236}">
                    <a16:creationId xmlns:a16="http://schemas.microsoft.com/office/drawing/2014/main" id="{A26504E0-EF2E-4819-A70D-D9F011DB71EB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7;p48">
                <a:extLst>
                  <a:ext uri="{FF2B5EF4-FFF2-40B4-BE49-F238E27FC236}">
                    <a16:creationId xmlns:a16="http://schemas.microsoft.com/office/drawing/2014/main" id="{45319EF4-7E09-4BF2-A8A7-8BA4AC3A87D3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8;p48">
                <a:extLst>
                  <a:ext uri="{FF2B5EF4-FFF2-40B4-BE49-F238E27FC236}">
                    <a16:creationId xmlns:a16="http://schemas.microsoft.com/office/drawing/2014/main" id="{A84CB7E4-95C0-4923-A977-ABD686C943E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669;p48">
                <a:extLst>
                  <a:ext uri="{FF2B5EF4-FFF2-40B4-BE49-F238E27FC236}">
                    <a16:creationId xmlns:a16="http://schemas.microsoft.com/office/drawing/2014/main" id="{0B0F9EA5-15ED-4D5E-AD9E-77A97950A3F3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70;p48">
                <a:extLst>
                  <a:ext uri="{FF2B5EF4-FFF2-40B4-BE49-F238E27FC236}">
                    <a16:creationId xmlns:a16="http://schemas.microsoft.com/office/drawing/2014/main" id="{4DCB540D-0748-4E29-8C2F-5573F0463D1C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71;p48">
                <a:extLst>
                  <a:ext uri="{FF2B5EF4-FFF2-40B4-BE49-F238E27FC236}">
                    <a16:creationId xmlns:a16="http://schemas.microsoft.com/office/drawing/2014/main" id="{A8F23B6F-E8E1-4A1E-B9E6-D4FD73E962E9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72;p48">
                <a:extLst>
                  <a:ext uri="{FF2B5EF4-FFF2-40B4-BE49-F238E27FC236}">
                    <a16:creationId xmlns:a16="http://schemas.microsoft.com/office/drawing/2014/main" id="{3EBA7603-67E9-493F-AB15-036A4E6C5CD2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73;p48">
                <a:extLst>
                  <a:ext uri="{FF2B5EF4-FFF2-40B4-BE49-F238E27FC236}">
                    <a16:creationId xmlns:a16="http://schemas.microsoft.com/office/drawing/2014/main" id="{E92FA4E6-F890-4F7D-89D1-22191A5BE43A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74;p48">
                <a:extLst>
                  <a:ext uri="{FF2B5EF4-FFF2-40B4-BE49-F238E27FC236}">
                    <a16:creationId xmlns:a16="http://schemas.microsoft.com/office/drawing/2014/main" id="{C0899765-B682-42D4-B159-4C369C5D88D0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75;p48">
                <a:extLst>
                  <a:ext uri="{FF2B5EF4-FFF2-40B4-BE49-F238E27FC236}">
                    <a16:creationId xmlns:a16="http://schemas.microsoft.com/office/drawing/2014/main" id="{04DB711C-1C7F-4E0E-A420-617952C5C290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76;p48">
                <a:extLst>
                  <a:ext uri="{FF2B5EF4-FFF2-40B4-BE49-F238E27FC236}">
                    <a16:creationId xmlns:a16="http://schemas.microsoft.com/office/drawing/2014/main" id="{86ADAD31-A2D1-4567-B995-6641E0B3A89A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77;p48">
                <a:extLst>
                  <a:ext uri="{FF2B5EF4-FFF2-40B4-BE49-F238E27FC236}">
                    <a16:creationId xmlns:a16="http://schemas.microsoft.com/office/drawing/2014/main" id="{47DBC976-BE54-4A44-BDA3-BB5EFFCAE145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78;p48">
                <a:extLst>
                  <a:ext uri="{FF2B5EF4-FFF2-40B4-BE49-F238E27FC236}">
                    <a16:creationId xmlns:a16="http://schemas.microsoft.com/office/drawing/2014/main" id="{564D87CF-A8BE-4BF1-9A6B-2BB2E4E4332E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79;p48">
                <a:extLst>
                  <a:ext uri="{FF2B5EF4-FFF2-40B4-BE49-F238E27FC236}">
                    <a16:creationId xmlns:a16="http://schemas.microsoft.com/office/drawing/2014/main" id="{6EEF4051-94A7-4207-B9D5-A66703B59029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80;p48">
                <a:extLst>
                  <a:ext uri="{FF2B5EF4-FFF2-40B4-BE49-F238E27FC236}">
                    <a16:creationId xmlns:a16="http://schemas.microsoft.com/office/drawing/2014/main" id="{8E262370-CD7F-4A6B-9177-134CC4B4B336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1;p48">
                <a:extLst>
                  <a:ext uri="{FF2B5EF4-FFF2-40B4-BE49-F238E27FC236}">
                    <a16:creationId xmlns:a16="http://schemas.microsoft.com/office/drawing/2014/main" id="{186F8DC8-B39B-4B1D-8D88-B878D0E32C4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82;p48">
                <a:extLst>
                  <a:ext uri="{FF2B5EF4-FFF2-40B4-BE49-F238E27FC236}">
                    <a16:creationId xmlns:a16="http://schemas.microsoft.com/office/drawing/2014/main" id="{24926A41-D726-4635-BB74-AE492E9F2355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83;p48">
                <a:extLst>
                  <a:ext uri="{FF2B5EF4-FFF2-40B4-BE49-F238E27FC236}">
                    <a16:creationId xmlns:a16="http://schemas.microsoft.com/office/drawing/2014/main" id="{3718D3BC-37E8-4A1D-8899-D8A8354D02E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684;p48">
                <a:extLst>
                  <a:ext uri="{FF2B5EF4-FFF2-40B4-BE49-F238E27FC236}">
                    <a16:creationId xmlns:a16="http://schemas.microsoft.com/office/drawing/2014/main" id="{6584A401-B74B-49B9-BBD8-8CA9C7BE9671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5;p48">
                <a:extLst>
                  <a:ext uri="{FF2B5EF4-FFF2-40B4-BE49-F238E27FC236}">
                    <a16:creationId xmlns:a16="http://schemas.microsoft.com/office/drawing/2014/main" id="{DE101009-77C1-4B3A-8286-4E168D9AF310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6;p48">
                <a:extLst>
                  <a:ext uri="{FF2B5EF4-FFF2-40B4-BE49-F238E27FC236}">
                    <a16:creationId xmlns:a16="http://schemas.microsoft.com/office/drawing/2014/main" id="{0157FED4-E1FA-4DDD-A196-697810EEB675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87;p48">
                <a:extLst>
                  <a:ext uri="{FF2B5EF4-FFF2-40B4-BE49-F238E27FC236}">
                    <a16:creationId xmlns:a16="http://schemas.microsoft.com/office/drawing/2014/main" id="{61D4BC71-C880-47C6-87F8-33BF63347ACC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" name="Google Shape;12;p2">
            <a:extLst>
              <a:ext uri="{FF2B5EF4-FFF2-40B4-BE49-F238E27FC236}">
                <a16:creationId xmlns:a16="http://schemas.microsoft.com/office/drawing/2014/main" id="{C5A66B12-A514-4BE6-841B-2E3E156AE106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2;p2">
            <a:extLst>
              <a:ext uri="{FF2B5EF4-FFF2-40B4-BE49-F238E27FC236}">
                <a16:creationId xmlns:a16="http://schemas.microsoft.com/office/drawing/2014/main" id="{B5EC612A-B815-46F9-B9A7-A4602697660B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442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C39DA0-CD8B-4CC2-9692-4354AE6C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9" y="1929000"/>
            <a:ext cx="5304762" cy="30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69548-5143-42CE-AB8C-D661045A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" y="776619"/>
            <a:ext cx="5304762" cy="5304762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F6B2C401-C591-404D-927F-F365186DC16C}"/>
              </a:ext>
            </a:extLst>
          </p:cNvPr>
          <p:cNvSpPr/>
          <p:nvPr/>
        </p:nvSpPr>
        <p:spPr>
          <a:xfrm>
            <a:off x="4762500" y="3248025"/>
            <a:ext cx="641364" cy="361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8A9289-D7EA-479E-8591-700CE31904F6}"/>
              </a:ext>
            </a:extLst>
          </p:cNvPr>
          <p:cNvSpPr txBox="1">
            <a:spLocks/>
          </p:cNvSpPr>
          <p:nvPr/>
        </p:nvSpPr>
        <p:spPr>
          <a:xfrm>
            <a:off x="4229244" y="604766"/>
            <a:ext cx="3733512" cy="9287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Saira SemiCondensed" panose="00000506000000000000" pitchFamily="2" charset="0"/>
              </a:rPr>
              <a:t>Agile &amp; </a:t>
            </a:r>
            <a:r>
              <a:rPr lang="en-US" b="1" dirty="0" err="1">
                <a:latin typeface="Saira SemiCondensed" panose="00000506000000000000" pitchFamily="2" charset="0"/>
              </a:rPr>
              <a:t>Devops</a:t>
            </a:r>
            <a:r>
              <a:rPr lang="en-US" b="1" dirty="0">
                <a:latin typeface="Saira SemiCondensed" panose="00000506000000000000" pitchFamily="2" charset="0"/>
              </a:rPr>
              <a:t> Converge</a:t>
            </a:r>
          </a:p>
        </p:txBody>
      </p:sp>
      <p:sp>
        <p:nvSpPr>
          <p:cNvPr id="16" name="Google Shape;4980;p84">
            <a:extLst>
              <a:ext uri="{FF2B5EF4-FFF2-40B4-BE49-F238E27FC236}">
                <a16:creationId xmlns:a16="http://schemas.microsoft.com/office/drawing/2014/main" id="{AD74E618-4719-493F-A044-618517851899}"/>
              </a:ext>
            </a:extLst>
          </p:cNvPr>
          <p:cNvSpPr/>
          <p:nvPr/>
        </p:nvSpPr>
        <p:spPr>
          <a:xfrm>
            <a:off x="4781704" y="288822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82;p84">
            <a:extLst>
              <a:ext uri="{FF2B5EF4-FFF2-40B4-BE49-F238E27FC236}">
                <a16:creationId xmlns:a16="http://schemas.microsoft.com/office/drawing/2014/main" id="{F29F7DC1-BBF5-4FDD-969A-600167DBD08E}"/>
              </a:ext>
            </a:extLst>
          </p:cNvPr>
          <p:cNvSpPr/>
          <p:nvPr/>
        </p:nvSpPr>
        <p:spPr>
          <a:xfrm rot="10800000" flipH="1">
            <a:off x="5837867" y="521059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983;p84">
            <a:extLst>
              <a:ext uri="{FF2B5EF4-FFF2-40B4-BE49-F238E27FC236}">
                <a16:creationId xmlns:a16="http://schemas.microsoft.com/office/drawing/2014/main" id="{7C2CBA0A-69A0-4361-85AF-3AEB3E5615E0}"/>
              </a:ext>
            </a:extLst>
          </p:cNvPr>
          <p:cNvSpPr/>
          <p:nvPr/>
        </p:nvSpPr>
        <p:spPr>
          <a:xfrm>
            <a:off x="2753571" y="43167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984;p84">
            <a:extLst>
              <a:ext uri="{FF2B5EF4-FFF2-40B4-BE49-F238E27FC236}">
                <a16:creationId xmlns:a16="http://schemas.microsoft.com/office/drawing/2014/main" id="{9F8DA0D3-20E4-43DB-9754-CDF5B46AD627}"/>
              </a:ext>
            </a:extLst>
          </p:cNvPr>
          <p:cNvSpPr/>
          <p:nvPr/>
        </p:nvSpPr>
        <p:spPr>
          <a:xfrm>
            <a:off x="9438429" y="110864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985;p84">
            <a:extLst>
              <a:ext uri="{FF2B5EF4-FFF2-40B4-BE49-F238E27FC236}">
                <a16:creationId xmlns:a16="http://schemas.microsoft.com/office/drawing/2014/main" id="{DDA1A04B-DBC5-419F-B518-BB13F23FD132}"/>
              </a:ext>
            </a:extLst>
          </p:cNvPr>
          <p:cNvSpPr/>
          <p:nvPr/>
        </p:nvSpPr>
        <p:spPr>
          <a:xfrm>
            <a:off x="6203304" y="38274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986;p84">
            <a:extLst>
              <a:ext uri="{FF2B5EF4-FFF2-40B4-BE49-F238E27FC236}">
                <a16:creationId xmlns:a16="http://schemas.microsoft.com/office/drawing/2014/main" id="{91A934DA-176F-495F-BFEA-FF812E91B234}"/>
              </a:ext>
            </a:extLst>
          </p:cNvPr>
          <p:cNvSpPr/>
          <p:nvPr/>
        </p:nvSpPr>
        <p:spPr>
          <a:xfrm>
            <a:off x="1237299" y="47877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4987;p84">
            <a:extLst>
              <a:ext uri="{FF2B5EF4-FFF2-40B4-BE49-F238E27FC236}">
                <a16:creationId xmlns:a16="http://schemas.microsoft.com/office/drawing/2014/main" id="{2FD6A861-F6F3-4567-9C3E-B7C328759F9E}"/>
              </a:ext>
            </a:extLst>
          </p:cNvPr>
          <p:cNvGrpSpPr/>
          <p:nvPr/>
        </p:nvGrpSpPr>
        <p:grpSpPr>
          <a:xfrm rot="18007841">
            <a:off x="10557050" y="5529332"/>
            <a:ext cx="161701" cy="641985"/>
            <a:chOff x="7004550" y="3676293"/>
            <a:chExt cx="161700" cy="641982"/>
          </a:xfrm>
        </p:grpSpPr>
        <p:sp>
          <p:nvSpPr>
            <p:cNvPr id="24" name="Google Shape;4988;p84">
              <a:extLst>
                <a:ext uri="{FF2B5EF4-FFF2-40B4-BE49-F238E27FC236}">
                  <a16:creationId xmlns:a16="http://schemas.microsoft.com/office/drawing/2014/main" id="{351C91C1-1FD5-4BD2-B695-895D2D4D6F7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89;p84">
              <a:extLst>
                <a:ext uri="{FF2B5EF4-FFF2-40B4-BE49-F238E27FC236}">
                  <a16:creationId xmlns:a16="http://schemas.microsoft.com/office/drawing/2014/main" id="{0146F513-A559-4096-887A-ECACFC00D1B1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90;p84">
              <a:extLst>
                <a:ext uri="{FF2B5EF4-FFF2-40B4-BE49-F238E27FC236}">
                  <a16:creationId xmlns:a16="http://schemas.microsoft.com/office/drawing/2014/main" id="{C6186286-4030-413B-B0F4-95F76E2623C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91;p84">
              <a:extLst>
                <a:ext uri="{FF2B5EF4-FFF2-40B4-BE49-F238E27FC236}">
                  <a16:creationId xmlns:a16="http://schemas.microsoft.com/office/drawing/2014/main" id="{76DDFBDC-D4FE-4AD7-BFA5-3FFC5C34C6FA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BB60C4-42D3-42C7-BD29-9113B95C8353}"/>
              </a:ext>
            </a:extLst>
          </p:cNvPr>
          <p:cNvGrpSpPr/>
          <p:nvPr/>
        </p:nvGrpSpPr>
        <p:grpSpPr>
          <a:xfrm>
            <a:off x="4044711" y="5210595"/>
            <a:ext cx="1187582" cy="1104265"/>
            <a:chOff x="9379963" y="4497336"/>
            <a:chExt cx="1187582" cy="1104265"/>
          </a:xfrm>
        </p:grpSpPr>
        <p:grpSp>
          <p:nvGrpSpPr>
            <p:cNvPr id="29" name="Google Shape;802;p51">
              <a:extLst>
                <a:ext uri="{FF2B5EF4-FFF2-40B4-BE49-F238E27FC236}">
                  <a16:creationId xmlns:a16="http://schemas.microsoft.com/office/drawing/2014/main" id="{00C2F88E-94CC-4AEA-96C5-BE6F574A64CD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56" name="Google Shape;803;p51">
                <a:extLst>
                  <a:ext uri="{FF2B5EF4-FFF2-40B4-BE49-F238E27FC236}">
                    <a16:creationId xmlns:a16="http://schemas.microsoft.com/office/drawing/2014/main" id="{7C9B3D53-5B08-4892-8E24-93DF146E3173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04;p51">
                <a:extLst>
                  <a:ext uri="{FF2B5EF4-FFF2-40B4-BE49-F238E27FC236}">
                    <a16:creationId xmlns:a16="http://schemas.microsoft.com/office/drawing/2014/main" id="{A6D34B75-58D9-4A55-ACBD-67DADB29C905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05;p51">
                <a:extLst>
                  <a:ext uri="{FF2B5EF4-FFF2-40B4-BE49-F238E27FC236}">
                    <a16:creationId xmlns:a16="http://schemas.microsoft.com/office/drawing/2014/main" id="{2D618D6F-B72D-4FCD-9FFE-54520C457E5D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06;p51">
                <a:extLst>
                  <a:ext uri="{FF2B5EF4-FFF2-40B4-BE49-F238E27FC236}">
                    <a16:creationId xmlns:a16="http://schemas.microsoft.com/office/drawing/2014/main" id="{E31B1ED5-E2FE-469A-B5AD-CE9BD65E01C7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07;p51">
                <a:extLst>
                  <a:ext uri="{FF2B5EF4-FFF2-40B4-BE49-F238E27FC236}">
                    <a16:creationId xmlns:a16="http://schemas.microsoft.com/office/drawing/2014/main" id="{AE5105AA-8A58-4E37-9AF1-98F00333D6F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08;p51">
                <a:extLst>
                  <a:ext uri="{FF2B5EF4-FFF2-40B4-BE49-F238E27FC236}">
                    <a16:creationId xmlns:a16="http://schemas.microsoft.com/office/drawing/2014/main" id="{044402FE-381B-4C12-827B-DB3E2C951131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09;p51">
                <a:extLst>
                  <a:ext uri="{FF2B5EF4-FFF2-40B4-BE49-F238E27FC236}">
                    <a16:creationId xmlns:a16="http://schemas.microsoft.com/office/drawing/2014/main" id="{D8CCDF09-585B-4C09-9DCE-A115F49E4792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10;p51">
                <a:extLst>
                  <a:ext uri="{FF2B5EF4-FFF2-40B4-BE49-F238E27FC236}">
                    <a16:creationId xmlns:a16="http://schemas.microsoft.com/office/drawing/2014/main" id="{66E76F5E-344A-424A-8221-C18BC20A95D3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11;p51">
                <a:extLst>
                  <a:ext uri="{FF2B5EF4-FFF2-40B4-BE49-F238E27FC236}">
                    <a16:creationId xmlns:a16="http://schemas.microsoft.com/office/drawing/2014/main" id="{C1BAA892-948E-4CF6-BEE6-35281C29B45F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12;p51">
                <a:extLst>
                  <a:ext uri="{FF2B5EF4-FFF2-40B4-BE49-F238E27FC236}">
                    <a16:creationId xmlns:a16="http://schemas.microsoft.com/office/drawing/2014/main" id="{6DBED306-B111-4439-A33B-8F47D5ECD661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13;p51">
                <a:extLst>
                  <a:ext uri="{FF2B5EF4-FFF2-40B4-BE49-F238E27FC236}">
                    <a16:creationId xmlns:a16="http://schemas.microsoft.com/office/drawing/2014/main" id="{FD0E437C-31F8-4575-A9C2-368B494C90E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14;p51">
                <a:extLst>
                  <a:ext uri="{FF2B5EF4-FFF2-40B4-BE49-F238E27FC236}">
                    <a16:creationId xmlns:a16="http://schemas.microsoft.com/office/drawing/2014/main" id="{3ECB6710-70EB-4083-A476-43B7B007BA95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15;p51">
                <a:extLst>
                  <a:ext uri="{FF2B5EF4-FFF2-40B4-BE49-F238E27FC236}">
                    <a16:creationId xmlns:a16="http://schemas.microsoft.com/office/drawing/2014/main" id="{C8FB387C-C5C3-4714-9122-86EB3EE09C3B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16;p51">
                <a:extLst>
                  <a:ext uri="{FF2B5EF4-FFF2-40B4-BE49-F238E27FC236}">
                    <a16:creationId xmlns:a16="http://schemas.microsoft.com/office/drawing/2014/main" id="{28C143EA-C3B9-4A04-8F21-8E9047D04B5F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817;p51">
                <a:extLst>
                  <a:ext uri="{FF2B5EF4-FFF2-40B4-BE49-F238E27FC236}">
                    <a16:creationId xmlns:a16="http://schemas.microsoft.com/office/drawing/2014/main" id="{A673A90A-F6F6-48AE-8378-8876D3F41E2D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818;p51">
                <a:extLst>
                  <a:ext uri="{FF2B5EF4-FFF2-40B4-BE49-F238E27FC236}">
                    <a16:creationId xmlns:a16="http://schemas.microsoft.com/office/drawing/2014/main" id="{8C9FBCDE-0840-4E0C-A853-96D41F6E19A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819;p51">
                <a:extLst>
                  <a:ext uri="{FF2B5EF4-FFF2-40B4-BE49-F238E27FC236}">
                    <a16:creationId xmlns:a16="http://schemas.microsoft.com/office/drawing/2014/main" id="{F2DC324D-200C-4327-A639-3253180AC7B7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820;p51">
                <a:extLst>
                  <a:ext uri="{FF2B5EF4-FFF2-40B4-BE49-F238E27FC236}">
                    <a16:creationId xmlns:a16="http://schemas.microsoft.com/office/drawing/2014/main" id="{ACB7A4B5-01DD-42FB-9E33-894644438732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821;p51">
                <a:extLst>
                  <a:ext uri="{FF2B5EF4-FFF2-40B4-BE49-F238E27FC236}">
                    <a16:creationId xmlns:a16="http://schemas.microsoft.com/office/drawing/2014/main" id="{B9EEA87F-C90C-4DEF-B1D2-DF7F894E3238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822;p51">
                <a:extLst>
                  <a:ext uri="{FF2B5EF4-FFF2-40B4-BE49-F238E27FC236}">
                    <a16:creationId xmlns:a16="http://schemas.microsoft.com/office/drawing/2014/main" id="{B33F8DC0-3026-46E0-87CC-2ED910004A76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823;p51">
                <a:extLst>
                  <a:ext uri="{FF2B5EF4-FFF2-40B4-BE49-F238E27FC236}">
                    <a16:creationId xmlns:a16="http://schemas.microsoft.com/office/drawing/2014/main" id="{31A5987E-B983-4D20-A39E-3492DB70A86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824;p51">
                <a:extLst>
                  <a:ext uri="{FF2B5EF4-FFF2-40B4-BE49-F238E27FC236}">
                    <a16:creationId xmlns:a16="http://schemas.microsoft.com/office/drawing/2014/main" id="{11E2FC99-0574-4800-B62C-DD474487B142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825;p51">
                <a:extLst>
                  <a:ext uri="{FF2B5EF4-FFF2-40B4-BE49-F238E27FC236}">
                    <a16:creationId xmlns:a16="http://schemas.microsoft.com/office/drawing/2014/main" id="{42C2A55A-F702-4579-8920-019302616837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826;p51">
                <a:extLst>
                  <a:ext uri="{FF2B5EF4-FFF2-40B4-BE49-F238E27FC236}">
                    <a16:creationId xmlns:a16="http://schemas.microsoft.com/office/drawing/2014/main" id="{12518788-3225-4429-9223-F2EF957E9C23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27;p51">
                <a:extLst>
                  <a:ext uri="{FF2B5EF4-FFF2-40B4-BE49-F238E27FC236}">
                    <a16:creationId xmlns:a16="http://schemas.microsoft.com/office/drawing/2014/main" id="{8421917F-907A-4198-8FCB-305E766B957A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1A8550D-E020-4D55-ACDB-76E78A82CCF3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31" name="Google Shape;663;p48">
                <a:extLst>
                  <a:ext uri="{FF2B5EF4-FFF2-40B4-BE49-F238E27FC236}">
                    <a16:creationId xmlns:a16="http://schemas.microsoft.com/office/drawing/2014/main" id="{E7853989-9BF0-4BBF-BA27-E68B2C624961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64;p48">
                <a:extLst>
                  <a:ext uri="{FF2B5EF4-FFF2-40B4-BE49-F238E27FC236}">
                    <a16:creationId xmlns:a16="http://schemas.microsoft.com/office/drawing/2014/main" id="{AC531536-0D29-412C-8A1C-2931C7C8AFCA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65;p48">
                <a:extLst>
                  <a:ext uri="{FF2B5EF4-FFF2-40B4-BE49-F238E27FC236}">
                    <a16:creationId xmlns:a16="http://schemas.microsoft.com/office/drawing/2014/main" id="{44A50919-E09C-430B-928D-3EBA80815FAE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66;p48">
                <a:extLst>
                  <a:ext uri="{FF2B5EF4-FFF2-40B4-BE49-F238E27FC236}">
                    <a16:creationId xmlns:a16="http://schemas.microsoft.com/office/drawing/2014/main" id="{22B9956F-865D-4CB9-822F-14403B44B4A9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67;p48">
                <a:extLst>
                  <a:ext uri="{FF2B5EF4-FFF2-40B4-BE49-F238E27FC236}">
                    <a16:creationId xmlns:a16="http://schemas.microsoft.com/office/drawing/2014/main" id="{C2A7BE82-D3BC-4D2F-8330-E38188AAB484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68;p48">
                <a:extLst>
                  <a:ext uri="{FF2B5EF4-FFF2-40B4-BE49-F238E27FC236}">
                    <a16:creationId xmlns:a16="http://schemas.microsoft.com/office/drawing/2014/main" id="{A7661E8C-57ED-4811-B30C-D4540ECCF11E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669;p48">
                <a:extLst>
                  <a:ext uri="{FF2B5EF4-FFF2-40B4-BE49-F238E27FC236}">
                    <a16:creationId xmlns:a16="http://schemas.microsoft.com/office/drawing/2014/main" id="{B60D9556-6B67-4B44-BF15-F39FF68A444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70;p48">
                <a:extLst>
                  <a:ext uri="{FF2B5EF4-FFF2-40B4-BE49-F238E27FC236}">
                    <a16:creationId xmlns:a16="http://schemas.microsoft.com/office/drawing/2014/main" id="{7ACDF1F9-D327-4F8C-91BA-AD9D5E7C903B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71;p48">
                <a:extLst>
                  <a:ext uri="{FF2B5EF4-FFF2-40B4-BE49-F238E27FC236}">
                    <a16:creationId xmlns:a16="http://schemas.microsoft.com/office/drawing/2014/main" id="{747EED64-8756-4108-A2C0-A1291C19CBB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72;p48">
                <a:extLst>
                  <a:ext uri="{FF2B5EF4-FFF2-40B4-BE49-F238E27FC236}">
                    <a16:creationId xmlns:a16="http://schemas.microsoft.com/office/drawing/2014/main" id="{8AD31057-A9D0-4A76-B2F8-7B334A28D0E3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73;p48">
                <a:extLst>
                  <a:ext uri="{FF2B5EF4-FFF2-40B4-BE49-F238E27FC236}">
                    <a16:creationId xmlns:a16="http://schemas.microsoft.com/office/drawing/2014/main" id="{17D073C7-3C38-4F36-BD82-D2BC9E234566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74;p48">
                <a:extLst>
                  <a:ext uri="{FF2B5EF4-FFF2-40B4-BE49-F238E27FC236}">
                    <a16:creationId xmlns:a16="http://schemas.microsoft.com/office/drawing/2014/main" id="{E5DE3F40-0F33-4E4C-9E9F-638AA382BD60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75;p48">
                <a:extLst>
                  <a:ext uri="{FF2B5EF4-FFF2-40B4-BE49-F238E27FC236}">
                    <a16:creationId xmlns:a16="http://schemas.microsoft.com/office/drawing/2014/main" id="{B01A65D6-86BE-4ED1-9F07-19F218E48CB7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76;p48">
                <a:extLst>
                  <a:ext uri="{FF2B5EF4-FFF2-40B4-BE49-F238E27FC236}">
                    <a16:creationId xmlns:a16="http://schemas.microsoft.com/office/drawing/2014/main" id="{09736EE0-3D23-4B80-AF26-CF999DE6ED71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77;p48">
                <a:extLst>
                  <a:ext uri="{FF2B5EF4-FFF2-40B4-BE49-F238E27FC236}">
                    <a16:creationId xmlns:a16="http://schemas.microsoft.com/office/drawing/2014/main" id="{C5FC0603-F84C-43CB-9B4D-C30B6E7CDBDB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78;p48">
                <a:extLst>
                  <a:ext uri="{FF2B5EF4-FFF2-40B4-BE49-F238E27FC236}">
                    <a16:creationId xmlns:a16="http://schemas.microsoft.com/office/drawing/2014/main" id="{1F17FF9D-1B86-4657-A44B-D4E43C55D94C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79;p48">
                <a:extLst>
                  <a:ext uri="{FF2B5EF4-FFF2-40B4-BE49-F238E27FC236}">
                    <a16:creationId xmlns:a16="http://schemas.microsoft.com/office/drawing/2014/main" id="{F053D177-33FB-485F-B7C6-9653CAD61840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0;p48">
                <a:extLst>
                  <a:ext uri="{FF2B5EF4-FFF2-40B4-BE49-F238E27FC236}">
                    <a16:creationId xmlns:a16="http://schemas.microsoft.com/office/drawing/2014/main" id="{27A96BF9-1422-4667-B09B-96CE191B06B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1;p48">
                <a:extLst>
                  <a:ext uri="{FF2B5EF4-FFF2-40B4-BE49-F238E27FC236}">
                    <a16:creationId xmlns:a16="http://schemas.microsoft.com/office/drawing/2014/main" id="{46E3748E-C0BC-459A-AC3A-5A2E24ADD44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82;p48">
                <a:extLst>
                  <a:ext uri="{FF2B5EF4-FFF2-40B4-BE49-F238E27FC236}">
                    <a16:creationId xmlns:a16="http://schemas.microsoft.com/office/drawing/2014/main" id="{3FFA107E-F52F-4E2A-BFAE-DFF0423A015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83;p48">
                <a:extLst>
                  <a:ext uri="{FF2B5EF4-FFF2-40B4-BE49-F238E27FC236}">
                    <a16:creationId xmlns:a16="http://schemas.microsoft.com/office/drawing/2014/main" id="{923CC7B2-1F29-4644-9BBB-EB69D697F995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684;p48">
                <a:extLst>
                  <a:ext uri="{FF2B5EF4-FFF2-40B4-BE49-F238E27FC236}">
                    <a16:creationId xmlns:a16="http://schemas.microsoft.com/office/drawing/2014/main" id="{B940DEA5-28BB-4884-BBCF-EB7F89C85B38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85;p48">
                <a:extLst>
                  <a:ext uri="{FF2B5EF4-FFF2-40B4-BE49-F238E27FC236}">
                    <a16:creationId xmlns:a16="http://schemas.microsoft.com/office/drawing/2014/main" id="{15D37EB4-4ED4-4761-BFD6-C8E1CAEA62FB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86;p48">
                <a:extLst>
                  <a:ext uri="{FF2B5EF4-FFF2-40B4-BE49-F238E27FC236}">
                    <a16:creationId xmlns:a16="http://schemas.microsoft.com/office/drawing/2014/main" id="{BA692EC1-C5DD-4009-B3A7-C0E6FC9F4912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87;p48">
                <a:extLst>
                  <a:ext uri="{FF2B5EF4-FFF2-40B4-BE49-F238E27FC236}">
                    <a16:creationId xmlns:a16="http://schemas.microsoft.com/office/drawing/2014/main" id="{FCB38CE7-B231-4D8A-9B1C-C121B1E1F12E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DC8868A-6B07-4126-BF8E-7E05BF32F4E5}"/>
              </a:ext>
            </a:extLst>
          </p:cNvPr>
          <p:cNvSpPr/>
          <p:nvPr/>
        </p:nvSpPr>
        <p:spPr>
          <a:xfrm>
            <a:off x="5508639" y="5247986"/>
            <a:ext cx="59795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ora" pitchFamily="2" charset="0"/>
                <a:cs typeface="Sora" pitchFamily="2" charset="0"/>
              </a:rPr>
              <a:t>Common Standards &amp; Best Practices</a:t>
            </a:r>
          </a:p>
        </p:txBody>
      </p:sp>
      <p:sp>
        <p:nvSpPr>
          <p:cNvPr id="83" name="Google Shape;12;p2">
            <a:extLst>
              <a:ext uri="{FF2B5EF4-FFF2-40B4-BE49-F238E27FC236}">
                <a16:creationId xmlns:a16="http://schemas.microsoft.com/office/drawing/2014/main" id="{96DB5083-23F9-4B24-937B-8C571ACA74A0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2;p2">
            <a:extLst>
              <a:ext uri="{FF2B5EF4-FFF2-40B4-BE49-F238E27FC236}">
                <a16:creationId xmlns:a16="http://schemas.microsoft.com/office/drawing/2014/main" id="{EC4D2283-830C-49CC-8E45-D7CB514F4178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171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529571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NEAR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Enter The 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0DDC0-0026-4E2E-8C33-3E04414F6AB5}"/>
              </a:ext>
            </a:extLst>
          </p:cNvPr>
          <p:cNvSpPr/>
          <p:nvPr/>
        </p:nvSpPr>
        <p:spPr>
          <a:xfrm>
            <a:off x="4712732" y="1170618"/>
            <a:ext cx="1529571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6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ACB3B3E-12FA-4364-90E0-943300E6BF0C}"/>
              </a:ext>
            </a:extLst>
          </p:cNvPr>
          <p:cNvSpPr txBox="1">
            <a:spLocks/>
          </p:cNvSpPr>
          <p:nvPr/>
        </p:nvSpPr>
        <p:spPr>
          <a:xfrm>
            <a:off x="6572949" y="525827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glimpse of the future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/>
          <p:nvPr/>
        </p:nvCxnSpPr>
        <p:spPr>
          <a:xfrm rot="10800000">
            <a:off x="0" y="1660301"/>
            <a:ext cx="6467493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6467492" y="1547525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Online Media 8" title="The Matrix Awakens: An Unreal Engine 5 Experience">
            <a:hlinkClick r:id="" action="ppaction://media"/>
            <a:extLst>
              <a:ext uri="{FF2B5EF4-FFF2-40B4-BE49-F238E27FC236}">
                <a16:creationId xmlns:a16="http://schemas.microsoft.com/office/drawing/2014/main" id="{6E30134D-69F1-45FC-9680-71C1D62303C3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82071" y="1730096"/>
            <a:ext cx="7120132" cy="4022874"/>
          </a:xfrm>
          <a:prstGeom prst="roundRect">
            <a:avLst>
              <a:gd name="adj" fmla="val 2365"/>
            </a:avLst>
          </a:prstGeom>
          <a:ln>
            <a:noFill/>
          </a:ln>
          <a:effectLst>
            <a:outerShdw blurRad="165100" dist="165100" dir="3000000" algn="t" rotWithShape="0">
              <a:srgbClr val="000000">
                <a:alpha val="27000"/>
              </a:srgbClr>
            </a:outerShdw>
          </a:effectLst>
          <a:scene3d>
            <a:camera prst="perspectiveRight" fov="1500000">
              <a:rot lat="300000" lon="1200000" rev="0"/>
            </a:camera>
            <a:lightRig rig="threePt" dir="t">
              <a:rot lat="0" lon="0" rev="19800000"/>
            </a:lightRig>
          </a:scene3d>
          <a:sp3d extrusionH="190500">
            <a:bevelT w="139700" h="12700" prst="softRound"/>
            <a:extrusionClr>
              <a:srgbClr val="000000"/>
            </a:extrusionClr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29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Picture 895">
            <a:extLst>
              <a:ext uri="{FF2B5EF4-FFF2-40B4-BE49-F238E27FC236}">
                <a16:creationId xmlns:a16="http://schemas.microsoft.com/office/drawing/2014/main" id="{002927F8-D956-477C-A1A1-FA34527E71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1043" y="272904"/>
            <a:ext cx="10609914" cy="6312192"/>
          </a:xfrm>
          <a:prstGeom prst="rect">
            <a:avLst/>
          </a:prstGeom>
        </p:spPr>
      </p:pic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31C05538-AE5D-4775-BF6B-CFFA59D48304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EE1CF7AC-DA72-4353-94FE-C1DA59E626F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BC184D-9D37-441B-9503-F2120C12E489}"/>
              </a:ext>
            </a:extLst>
          </p:cNvPr>
          <p:cNvGrpSpPr/>
          <p:nvPr/>
        </p:nvGrpSpPr>
        <p:grpSpPr>
          <a:xfrm>
            <a:off x="8399127" y="5108994"/>
            <a:ext cx="1187582" cy="1104265"/>
            <a:chOff x="9379963" y="4497336"/>
            <a:chExt cx="1187582" cy="1104265"/>
          </a:xfrm>
        </p:grpSpPr>
        <p:grpSp>
          <p:nvGrpSpPr>
            <p:cNvPr id="5" name="Google Shape;802;p51">
              <a:extLst>
                <a:ext uri="{FF2B5EF4-FFF2-40B4-BE49-F238E27FC236}">
                  <a16:creationId xmlns:a16="http://schemas.microsoft.com/office/drawing/2014/main" id="{81CF2D89-B81C-4AF8-BE26-0BCAA3C5E7D8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2" name="Google Shape;803;p51">
                <a:extLst>
                  <a:ext uri="{FF2B5EF4-FFF2-40B4-BE49-F238E27FC236}">
                    <a16:creationId xmlns:a16="http://schemas.microsoft.com/office/drawing/2014/main" id="{115A95F7-DEA9-4FEC-A78B-D39A85D5EDDC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804;p51">
                <a:extLst>
                  <a:ext uri="{FF2B5EF4-FFF2-40B4-BE49-F238E27FC236}">
                    <a16:creationId xmlns:a16="http://schemas.microsoft.com/office/drawing/2014/main" id="{AEA1C605-B401-4136-BF27-28F129C9DE37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5;p51">
                <a:extLst>
                  <a:ext uri="{FF2B5EF4-FFF2-40B4-BE49-F238E27FC236}">
                    <a16:creationId xmlns:a16="http://schemas.microsoft.com/office/drawing/2014/main" id="{33884E3F-7438-4B61-9D05-11ABE53502B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06;p51">
                <a:extLst>
                  <a:ext uri="{FF2B5EF4-FFF2-40B4-BE49-F238E27FC236}">
                    <a16:creationId xmlns:a16="http://schemas.microsoft.com/office/drawing/2014/main" id="{466BE396-7AC5-4648-B074-5C149BB39BB1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07;p51">
                <a:extLst>
                  <a:ext uri="{FF2B5EF4-FFF2-40B4-BE49-F238E27FC236}">
                    <a16:creationId xmlns:a16="http://schemas.microsoft.com/office/drawing/2014/main" id="{025017AD-0292-4B7B-85E6-CCD61C814DE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08;p51">
                <a:extLst>
                  <a:ext uri="{FF2B5EF4-FFF2-40B4-BE49-F238E27FC236}">
                    <a16:creationId xmlns:a16="http://schemas.microsoft.com/office/drawing/2014/main" id="{E687F1AF-59FB-43A2-8CBA-598184431043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9;p51">
                <a:extLst>
                  <a:ext uri="{FF2B5EF4-FFF2-40B4-BE49-F238E27FC236}">
                    <a16:creationId xmlns:a16="http://schemas.microsoft.com/office/drawing/2014/main" id="{2D039AE3-84B6-4124-8B26-5F92AD4CE51A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10;p51">
                <a:extLst>
                  <a:ext uri="{FF2B5EF4-FFF2-40B4-BE49-F238E27FC236}">
                    <a16:creationId xmlns:a16="http://schemas.microsoft.com/office/drawing/2014/main" id="{38C10D8A-DCC0-41ED-BD6C-64C73D450CB6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1;p51">
                <a:extLst>
                  <a:ext uri="{FF2B5EF4-FFF2-40B4-BE49-F238E27FC236}">
                    <a16:creationId xmlns:a16="http://schemas.microsoft.com/office/drawing/2014/main" id="{F1F4C425-026F-4894-ADFB-EB067609D91E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2;p51">
                <a:extLst>
                  <a:ext uri="{FF2B5EF4-FFF2-40B4-BE49-F238E27FC236}">
                    <a16:creationId xmlns:a16="http://schemas.microsoft.com/office/drawing/2014/main" id="{4774673B-D980-46D7-A752-E28937B6C1BA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3;p51">
                <a:extLst>
                  <a:ext uri="{FF2B5EF4-FFF2-40B4-BE49-F238E27FC236}">
                    <a16:creationId xmlns:a16="http://schemas.microsoft.com/office/drawing/2014/main" id="{947FBCA6-12AA-4257-B831-A99930290DB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14;p51">
                <a:extLst>
                  <a:ext uri="{FF2B5EF4-FFF2-40B4-BE49-F238E27FC236}">
                    <a16:creationId xmlns:a16="http://schemas.microsoft.com/office/drawing/2014/main" id="{E396B2BB-1B8F-4C0F-AB93-BFD3C8E35B96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5;p51">
                <a:extLst>
                  <a:ext uri="{FF2B5EF4-FFF2-40B4-BE49-F238E27FC236}">
                    <a16:creationId xmlns:a16="http://schemas.microsoft.com/office/drawing/2014/main" id="{4DA93D07-C183-47C5-A757-B1A4C9229953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6;p51">
                <a:extLst>
                  <a:ext uri="{FF2B5EF4-FFF2-40B4-BE49-F238E27FC236}">
                    <a16:creationId xmlns:a16="http://schemas.microsoft.com/office/drawing/2014/main" id="{5398EEA4-8135-4899-A9B6-C3C0C1983730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7;p51">
                <a:extLst>
                  <a:ext uri="{FF2B5EF4-FFF2-40B4-BE49-F238E27FC236}">
                    <a16:creationId xmlns:a16="http://schemas.microsoft.com/office/drawing/2014/main" id="{2FDFEA3C-FC46-4DAB-95D3-0F47EB813F8B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8;p51">
                <a:extLst>
                  <a:ext uri="{FF2B5EF4-FFF2-40B4-BE49-F238E27FC236}">
                    <a16:creationId xmlns:a16="http://schemas.microsoft.com/office/drawing/2014/main" id="{787C4A06-2D4A-42B2-8C6C-46AD557DC2D3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9;p51">
                <a:extLst>
                  <a:ext uri="{FF2B5EF4-FFF2-40B4-BE49-F238E27FC236}">
                    <a16:creationId xmlns:a16="http://schemas.microsoft.com/office/drawing/2014/main" id="{1EA5916D-E833-4385-9C01-7CF35CC10871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20;p51">
                <a:extLst>
                  <a:ext uri="{FF2B5EF4-FFF2-40B4-BE49-F238E27FC236}">
                    <a16:creationId xmlns:a16="http://schemas.microsoft.com/office/drawing/2014/main" id="{75474011-6686-4D0A-B618-E4771563A4A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21;p51">
                <a:extLst>
                  <a:ext uri="{FF2B5EF4-FFF2-40B4-BE49-F238E27FC236}">
                    <a16:creationId xmlns:a16="http://schemas.microsoft.com/office/drawing/2014/main" id="{31D50C1D-0FD4-4C7E-948B-CF998A1E071A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22;p51">
                <a:extLst>
                  <a:ext uri="{FF2B5EF4-FFF2-40B4-BE49-F238E27FC236}">
                    <a16:creationId xmlns:a16="http://schemas.microsoft.com/office/drawing/2014/main" id="{9F80804C-3261-419A-B317-01689EC8B22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23;p51">
                <a:extLst>
                  <a:ext uri="{FF2B5EF4-FFF2-40B4-BE49-F238E27FC236}">
                    <a16:creationId xmlns:a16="http://schemas.microsoft.com/office/drawing/2014/main" id="{25CE1E0A-D7C5-4828-B2C2-0BF1F41B0FA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24;p51">
                <a:extLst>
                  <a:ext uri="{FF2B5EF4-FFF2-40B4-BE49-F238E27FC236}">
                    <a16:creationId xmlns:a16="http://schemas.microsoft.com/office/drawing/2014/main" id="{545D06C5-D6C9-48C1-A966-2D87DE082FC5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5;p51">
                <a:extLst>
                  <a:ext uri="{FF2B5EF4-FFF2-40B4-BE49-F238E27FC236}">
                    <a16:creationId xmlns:a16="http://schemas.microsoft.com/office/drawing/2014/main" id="{C4868874-D5CD-4E2B-9381-DB3E72233B84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6;p51">
                <a:extLst>
                  <a:ext uri="{FF2B5EF4-FFF2-40B4-BE49-F238E27FC236}">
                    <a16:creationId xmlns:a16="http://schemas.microsoft.com/office/drawing/2014/main" id="{40E129C3-6181-4AA8-A691-98456CC3BCE0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7;p51">
                <a:extLst>
                  <a:ext uri="{FF2B5EF4-FFF2-40B4-BE49-F238E27FC236}">
                    <a16:creationId xmlns:a16="http://schemas.microsoft.com/office/drawing/2014/main" id="{FF490983-48B0-4D7D-A89F-7346C301C750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4E9EB2-D62D-450A-BF16-8648AD895791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7" name="Google Shape;663;p48">
                <a:extLst>
                  <a:ext uri="{FF2B5EF4-FFF2-40B4-BE49-F238E27FC236}">
                    <a16:creationId xmlns:a16="http://schemas.microsoft.com/office/drawing/2014/main" id="{D4577CA8-5081-45AF-A9FC-B3B235B2F0ED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64;p48">
                <a:extLst>
                  <a:ext uri="{FF2B5EF4-FFF2-40B4-BE49-F238E27FC236}">
                    <a16:creationId xmlns:a16="http://schemas.microsoft.com/office/drawing/2014/main" id="{8F175621-4F96-4CF8-A793-026A40DB84C4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65;p48">
                <a:extLst>
                  <a:ext uri="{FF2B5EF4-FFF2-40B4-BE49-F238E27FC236}">
                    <a16:creationId xmlns:a16="http://schemas.microsoft.com/office/drawing/2014/main" id="{9E1BFC13-C604-4CA0-9121-A57FFA633FD5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66;p48">
                <a:extLst>
                  <a:ext uri="{FF2B5EF4-FFF2-40B4-BE49-F238E27FC236}">
                    <a16:creationId xmlns:a16="http://schemas.microsoft.com/office/drawing/2014/main" id="{B4F911B2-8C28-4B89-A8A4-E82100C03E1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7;p48">
                <a:extLst>
                  <a:ext uri="{FF2B5EF4-FFF2-40B4-BE49-F238E27FC236}">
                    <a16:creationId xmlns:a16="http://schemas.microsoft.com/office/drawing/2014/main" id="{ED2FF76B-D2FE-41FC-A080-FA891D6B760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8;p48">
                <a:extLst>
                  <a:ext uri="{FF2B5EF4-FFF2-40B4-BE49-F238E27FC236}">
                    <a16:creationId xmlns:a16="http://schemas.microsoft.com/office/drawing/2014/main" id="{2860597A-2698-423B-90D5-74B59AC8E2B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669;p48">
                <a:extLst>
                  <a:ext uri="{FF2B5EF4-FFF2-40B4-BE49-F238E27FC236}">
                    <a16:creationId xmlns:a16="http://schemas.microsoft.com/office/drawing/2014/main" id="{3B503236-C75C-4449-BEBC-ABF3BFBD039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70;p48">
                <a:extLst>
                  <a:ext uri="{FF2B5EF4-FFF2-40B4-BE49-F238E27FC236}">
                    <a16:creationId xmlns:a16="http://schemas.microsoft.com/office/drawing/2014/main" id="{652DCB1A-7349-471B-A095-965D1A56C5A0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71;p48">
                <a:extLst>
                  <a:ext uri="{FF2B5EF4-FFF2-40B4-BE49-F238E27FC236}">
                    <a16:creationId xmlns:a16="http://schemas.microsoft.com/office/drawing/2014/main" id="{0E4185C2-C483-410A-BA78-E5D1C5A4977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72;p48">
                <a:extLst>
                  <a:ext uri="{FF2B5EF4-FFF2-40B4-BE49-F238E27FC236}">
                    <a16:creationId xmlns:a16="http://schemas.microsoft.com/office/drawing/2014/main" id="{61298105-82C8-405D-A227-73D51625370F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73;p48">
                <a:extLst>
                  <a:ext uri="{FF2B5EF4-FFF2-40B4-BE49-F238E27FC236}">
                    <a16:creationId xmlns:a16="http://schemas.microsoft.com/office/drawing/2014/main" id="{94EEBA9F-41BC-4DE1-9E79-5B1E70437DEF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4;p48">
                <a:extLst>
                  <a:ext uri="{FF2B5EF4-FFF2-40B4-BE49-F238E27FC236}">
                    <a16:creationId xmlns:a16="http://schemas.microsoft.com/office/drawing/2014/main" id="{F5B73FBB-0AF1-4574-AEF9-976CBFB994AC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5;p48">
                <a:extLst>
                  <a:ext uri="{FF2B5EF4-FFF2-40B4-BE49-F238E27FC236}">
                    <a16:creationId xmlns:a16="http://schemas.microsoft.com/office/drawing/2014/main" id="{89519435-108B-4B21-9642-3B399139B97C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6;p48">
                <a:extLst>
                  <a:ext uri="{FF2B5EF4-FFF2-40B4-BE49-F238E27FC236}">
                    <a16:creationId xmlns:a16="http://schemas.microsoft.com/office/drawing/2014/main" id="{A2101CA1-D138-4B54-AEB4-C26A05BE031D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7;p48">
                <a:extLst>
                  <a:ext uri="{FF2B5EF4-FFF2-40B4-BE49-F238E27FC236}">
                    <a16:creationId xmlns:a16="http://schemas.microsoft.com/office/drawing/2014/main" id="{883876A8-1852-4E19-974F-64BD01653492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8;p48">
                <a:extLst>
                  <a:ext uri="{FF2B5EF4-FFF2-40B4-BE49-F238E27FC236}">
                    <a16:creationId xmlns:a16="http://schemas.microsoft.com/office/drawing/2014/main" id="{271D9785-2499-4A8F-9CDC-44A391FAB3EF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9;p48">
                <a:extLst>
                  <a:ext uri="{FF2B5EF4-FFF2-40B4-BE49-F238E27FC236}">
                    <a16:creationId xmlns:a16="http://schemas.microsoft.com/office/drawing/2014/main" id="{56D14AAF-04A2-4675-95AC-342B3BB12B2E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80;p48">
                <a:extLst>
                  <a:ext uri="{FF2B5EF4-FFF2-40B4-BE49-F238E27FC236}">
                    <a16:creationId xmlns:a16="http://schemas.microsoft.com/office/drawing/2014/main" id="{4D8E73FB-B8ED-4D67-9AEC-554F814A6B0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81;p48">
                <a:extLst>
                  <a:ext uri="{FF2B5EF4-FFF2-40B4-BE49-F238E27FC236}">
                    <a16:creationId xmlns:a16="http://schemas.microsoft.com/office/drawing/2014/main" id="{CB62546D-2A59-4541-8D1A-66575A5B611D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82;p48">
                <a:extLst>
                  <a:ext uri="{FF2B5EF4-FFF2-40B4-BE49-F238E27FC236}">
                    <a16:creationId xmlns:a16="http://schemas.microsoft.com/office/drawing/2014/main" id="{F022AF75-FAA4-4024-8934-43955E801DA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83;p48">
                <a:extLst>
                  <a:ext uri="{FF2B5EF4-FFF2-40B4-BE49-F238E27FC236}">
                    <a16:creationId xmlns:a16="http://schemas.microsoft.com/office/drawing/2014/main" id="{E3859BEF-EF9B-47F5-8A12-304DA659F02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684;p48">
                <a:extLst>
                  <a:ext uri="{FF2B5EF4-FFF2-40B4-BE49-F238E27FC236}">
                    <a16:creationId xmlns:a16="http://schemas.microsoft.com/office/drawing/2014/main" id="{A28A49C4-8C4A-4EC8-A1D1-6E7E61C801EE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5;p48">
                <a:extLst>
                  <a:ext uri="{FF2B5EF4-FFF2-40B4-BE49-F238E27FC236}">
                    <a16:creationId xmlns:a16="http://schemas.microsoft.com/office/drawing/2014/main" id="{743B060B-B864-43E8-9CA8-3335902C1BC9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6;p48">
                <a:extLst>
                  <a:ext uri="{FF2B5EF4-FFF2-40B4-BE49-F238E27FC236}">
                    <a16:creationId xmlns:a16="http://schemas.microsoft.com/office/drawing/2014/main" id="{EE16F634-BAFE-4160-A87B-CE94465FEEE9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7;p48">
                <a:extLst>
                  <a:ext uri="{FF2B5EF4-FFF2-40B4-BE49-F238E27FC236}">
                    <a16:creationId xmlns:a16="http://schemas.microsoft.com/office/drawing/2014/main" id="{4FA1A788-5215-41EB-9AEC-34E56AD8FBB7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1373;p56">
            <a:extLst>
              <a:ext uri="{FF2B5EF4-FFF2-40B4-BE49-F238E27FC236}">
                <a16:creationId xmlns:a16="http://schemas.microsoft.com/office/drawing/2014/main" id="{4FEC6E06-4670-4611-91D6-3BC89D579628}"/>
              </a:ext>
            </a:extLst>
          </p:cNvPr>
          <p:cNvSpPr/>
          <p:nvPr/>
        </p:nvSpPr>
        <p:spPr>
          <a:xfrm>
            <a:off x="4479687" y="88872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374;p56">
            <a:extLst>
              <a:ext uri="{FF2B5EF4-FFF2-40B4-BE49-F238E27FC236}">
                <a16:creationId xmlns:a16="http://schemas.microsoft.com/office/drawing/2014/main" id="{DD20C082-FC67-4F58-89B3-EEAAB4C8B42D}"/>
              </a:ext>
            </a:extLst>
          </p:cNvPr>
          <p:cNvSpPr/>
          <p:nvPr/>
        </p:nvSpPr>
        <p:spPr>
          <a:xfrm>
            <a:off x="10022901" y="32394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375;p56">
            <a:extLst>
              <a:ext uri="{FF2B5EF4-FFF2-40B4-BE49-F238E27FC236}">
                <a16:creationId xmlns:a16="http://schemas.microsoft.com/office/drawing/2014/main" id="{82E81F3A-AF81-47DA-A27B-310A4D8F5A49}"/>
              </a:ext>
            </a:extLst>
          </p:cNvPr>
          <p:cNvSpPr/>
          <p:nvPr/>
        </p:nvSpPr>
        <p:spPr>
          <a:xfrm>
            <a:off x="1271743" y="25820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" name="Google Shape;1376;p56">
            <a:extLst>
              <a:ext uri="{FF2B5EF4-FFF2-40B4-BE49-F238E27FC236}">
                <a16:creationId xmlns:a16="http://schemas.microsoft.com/office/drawing/2014/main" id="{AB2F74ED-E83E-4498-A0CB-7C126C4390E8}"/>
              </a:ext>
            </a:extLst>
          </p:cNvPr>
          <p:cNvGrpSpPr/>
          <p:nvPr/>
        </p:nvGrpSpPr>
        <p:grpSpPr>
          <a:xfrm rot="14053952">
            <a:off x="2565730" y="731878"/>
            <a:ext cx="245700" cy="975478"/>
            <a:chOff x="7004550" y="3676293"/>
            <a:chExt cx="161700" cy="641982"/>
          </a:xfrm>
        </p:grpSpPr>
        <p:sp>
          <p:nvSpPr>
            <p:cNvPr id="63" name="Google Shape;1377;p56">
              <a:extLst>
                <a:ext uri="{FF2B5EF4-FFF2-40B4-BE49-F238E27FC236}">
                  <a16:creationId xmlns:a16="http://schemas.microsoft.com/office/drawing/2014/main" id="{9424AB90-45CA-4FDE-8111-6FC72F94892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8;p56">
              <a:extLst>
                <a:ext uri="{FF2B5EF4-FFF2-40B4-BE49-F238E27FC236}">
                  <a16:creationId xmlns:a16="http://schemas.microsoft.com/office/drawing/2014/main" id="{08DDF313-9EB1-4FF9-B2F1-55C69723E45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79;p56">
              <a:extLst>
                <a:ext uri="{FF2B5EF4-FFF2-40B4-BE49-F238E27FC236}">
                  <a16:creationId xmlns:a16="http://schemas.microsoft.com/office/drawing/2014/main" id="{E99C92F2-1892-47AC-96AC-A2F00C5A5F19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0;p56">
              <a:extLst>
                <a:ext uri="{FF2B5EF4-FFF2-40B4-BE49-F238E27FC236}">
                  <a16:creationId xmlns:a16="http://schemas.microsoft.com/office/drawing/2014/main" id="{417DF105-C729-48F2-9171-19C0E09E1673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1345;p56">
            <a:extLst>
              <a:ext uri="{FF2B5EF4-FFF2-40B4-BE49-F238E27FC236}">
                <a16:creationId xmlns:a16="http://schemas.microsoft.com/office/drawing/2014/main" id="{4BDF3124-BCD2-4780-9A3F-B4D7F9C3F410}"/>
              </a:ext>
            </a:extLst>
          </p:cNvPr>
          <p:cNvSpPr txBox="1">
            <a:spLocks/>
          </p:cNvSpPr>
          <p:nvPr/>
        </p:nvSpPr>
        <p:spPr>
          <a:xfrm>
            <a:off x="6458336" y="3053989"/>
            <a:ext cx="4618159" cy="72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—</a:t>
            </a:r>
            <a:r>
              <a:rPr lang="en-US" kern="0" dirty="0">
                <a:solidFill>
                  <a:srgbClr val="F7743C"/>
                </a:solidFill>
              </a:rPr>
              <a:t>Peter Abernathy, 'Westworld', from 'Romeo And Juliet'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DFBE56-14DC-435B-B74B-D926E657C816}"/>
              </a:ext>
            </a:extLst>
          </p:cNvPr>
          <p:cNvSpPr txBox="1"/>
          <p:nvPr/>
        </p:nvSpPr>
        <p:spPr>
          <a:xfrm>
            <a:off x="2633783" y="2515084"/>
            <a:ext cx="7389117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0" kern="0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“these violent delights have violent ends.”</a:t>
            </a:r>
          </a:p>
        </p:txBody>
      </p:sp>
      <p:sp>
        <p:nvSpPr>
          <p:cNvPr id="67" name="Google Shape;5349;p86">
            <a:extLst>
              <a:ext uri="{FF2B5EF4-FFF2-40B4-BE49-F238E27FC236}">
                <a16:creationId xmlns:a16="http://schemas.microsoft.com/office/drawing/2014/main" id="{2AAC55E0-F371-4D4A-A25C-33F4CE08C311}"/>
              </a:ext>
            </a:extLst>
          </p:cNvPr>
          <p:cNvSpPr/>
          <p:nvPr/>
        </p:nvSpPr>
        <p:spPr>
          <a:xfrm>
            <a:off x="5822668" y="1920719"/>
            <a:ext cx="479963" cy="479963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" name="Google Shape;7729;p93">
            <a:extLst>
              <a:ext uri="{FF2B5EF4-FFF2-40B4-BE49-F238E27FC236}">
                <a16:creationId xmlns:a16="http://schemas.microsoft.com/office/drawing/2014/main" id="{BF7D57C1-90D5-43CC-8962-96628C9380E1}"/>
              </a:ext>
            </a:extLst>
          </p:cNvPr>
          <p:cNvGrpSpPr/>
          <p:nvPr/>
        </p:nvGrpSpPr>
        <p:grpSpPr>
          <a:xfrm>
            <a:off x="6707917" y="1905058"/>
            <a:ext cx="557670" cy="511283"/>
            <a:chOff x="6015419" y="3716859"/>
            <a:chExt cx="557671" cy="511283"/>
          </a:xfrm>
        </p:grpSpPr>
        <p:sp>
          <p:nvSpPr>
            <p:cNvPr id="69" name="Google Shape;7730;p93">
              <a:extLst>
                <a:ext uri="{FF2B5EF4-FFF2-40B4-BE49-F238E27FC236}">
                  <a16:creationId xmlns:a16="http://schemas.microsoft.com/office/drawing/2014/main" id="{DA606A4B-3B48-46B1-B388-347DB5C90C15}"/>
                </a:ext>
              </a:extLst>
            </p:cNvPr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731;p93">
              <a:extLst>
                <a:ext uri="{FF2B5EF4-FFF2-40B4-BE49-F238E27FC236}">
                  <a16:creationId xmlns:a16="http://schemas.microsoft.com/office/drawing/2014/main" id="{B726B0BE-7DED-4979-9C40-81C26FFC6C84}"/>
                </a:ext>
              </a:extLst>
            </p:cNvPr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71" name="Google Shape;7732;p93">
                <a:extLst>
                  <a:ext uri="{FF2B5EF4-FFF2-40B4-BE49-F238E27FC236}">
                    <a16:creationId xmlns:a16="http://schemas.microsoft.com/office/drawing/2014/main" id="{1F709D36-4118-4190-99A0-DD81EF15B20B}"/>
                  </a:ext>
                </a:extLst>
              </p:cNvPr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733;p93">
                <a:extLst>
                  <a:ext uri="{FF2B5EF4-FFF2-40B4-BE49-F238E27FC236}">
                    <a16:creationId xmlns:a16="http://schemas.microsoft.com/office/drawing/2014/main" id="{266601AD-E843-484E-96E8-DCEB1E2E9E7B}"/>
                  </a:ext>
                </a:extLst>
              </p:cNvPr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734;p93">
                <a:extLst>
                  <a:ext uri="{FF2B5EF4-FFF2-40B4-BE49-F238E27FC236}">
                    <a16:creationId xmlns:a16="http://schemas.microsoft.com/office/drawing/2014/main" id="{A21C8309-7C44-4BA6-B01D-E340A34B4783}"/>
                  </a:ext>
                </a:extLst>
              </p:cNvPr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735;p93">
                <a:extLst>
                  <a:ext uri="{FF2B5EF4-FFF2-40B4-BE49-F238E27FC236}">
                    <a16:creationId xmlns:a16="http://schemas.microsoft.com/office/drawing/2014/main" id="{73E9BE7A-065A-4468-B1B2-2DB788324D28}"/>
                  </a:ext>
                </a:extLst>
              </p:cNvPr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736;p93">
                <a:extLst>
                  <a:ext uri="{FF2B5EF4-FFF2-40B4-BE49-F238E27FC236}">
                    <a16:creationId xmlns:a16="http://schemas.microsoft.com/office/drawing/2014/main" id="{5E2CFD8D-828E-498E-9263-7EC7B4DBFE63}"/>
                  </a:ext>
                </a:extLst>
              </p:cNvPr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737;p93">
                <a:extLst>
                  <a:ext uri="{FF2B5EF4-FFF2-40B4-BE49-F238E27FC236}">
                    <a16:creationId xmlns:a16="http://schemas.microsoft.com/office/drawing/2014/main" id="{C71C6BA4-568F-4C59-B419-440BC6288112}"/>
                  </a:ext>
                </a:extLst>
              </p:cNvPr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38;p93">
                <a:extLst>
                  <a:ext uri="{FF2B5EF4-FFF2-40B4-BE49-F238E27FC236}">
                    <a16:creationId xmlns:a16="http://schemas.microsoft.com/office/drawing/2014/main" id="{DD0AA9F4-E382-4023-9F9D-6E02CB133F1F}"/>
                  </a:ext>
                </a:extLst>
              </p:cNvPr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739;p93">
                <a:extLst>
                  <a:ext uri="{FF2B5EF4-FFF2-40B4-BE49-F238E27FC236}">
                    <a16:creationId xmlns:a16="http://schemas.microsoft.com/office/drawing/2014/main" id="{695A2BBF-1FC3-4AF2-926C-444A5E48D711}"/>
                  </a:ext>
                </a:extLst>
              </p:cNvPr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740;p93">
                <a:extLst>
                  <a:ext uri="{FF2B5EF4-FFF2-40B4-BE49-F238E27FC236}">
                    <a16:creationId xmlns:a16="http://schemas.microsoft.com/office/drawing/2014/main" id="{CF62E997-00D7-4CEC-A6FD-86186EBE639A}"/>
                  </a:ext>
                </a:extLst>
              </p:cNvPr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741;p93">
                <a:extLst>
                  <a:ext uri="{FF2B5EF4-FFF2-40B4-BE49-F238E27FC236}">
                    <a16:creationId xmlns:a16="http://schemas.microsoft.com/office/drawing/2014/main" id="{C921237E-FA47-490C-8DF0-8CC3AA188762}"/>
                  </a:ext>
                </a:extLst>
              </p:cNvPr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3801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54132-F7ED-4444-9FC4-7D8785E84E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Ouroboros Ancient Symbol - Free vector graphic on Pixabay">
            <a:extLst>
              <a:ext uri="{FF2B5EF4-FFF2-40B4-BE49-F238E27FC236}">
                <a16:creationId xmlns:a16="http://schemas.microsoft.com/office/drawing/2014/main" id="{BA3178CF-806C-4AFC-A43E-C1ED45BFA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90" y="-3824"/>
            <a:ext cx="5666619" cy="564216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C973D-A340-4492-BBC1-4D27662A3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31065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6E9CE9-87B0-463B-A8D7-2C4815D358A1}"/>
              </a:ext>
            </a:extLst>
          </p:cNvPr>
          <p:cNvSpPr/>
          <p:nvPr/>
        </p:nvSpPr>
        <p:spPr>
          <a:xfrm>
            <a:off x="2785639" y="5349927"/>
            <a:ext cx="662072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inzel" panose="00000500000000000000" pitchFamily="2" charset="0"/>
              </a:rPr>
              <a:t>The end is the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inzel" panose="00000500000000000000" pitchFamily="2" charset="0"/>
              </a:rPr>
              <a:t>beginning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inzel" panose="00000500000000000000" pitchFamily="2" charset="0"/>
              </a:rPr>
              <a:t>and the beginning is the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inzel" panose="00000500000000000000" pitchFamily="2" charset="0"/>
              </a:rPr>
              <a:t>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AEA90-2ED4-4185-A1C6-22D4D56518B6}"/>
              </a:ext>
            </a:extLst>
          </p:cNvPr>
          <p:cNvSpPr/>
          <p:nvPr/>
        </p:nvSpPr>
        <p:spPr>
          <a:xfrm>
            <a:off x="6485162" y="6134757"/>
            <a:ext cx="5429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Dark –Netflix Series, Ouroboros</a:t>
            </a:r>
            <a:endParaRPr lang="en-US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585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2E1BE05-6F83-4581-8371-46F89AE091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66552" y="4846"/>
            <a:ext cx="5127174" cy="6853154"/>
          </a:xfrm>
          <a:prstGeom prst="rect">
            <a:avLst/>
          </a:prstGeom>
        </p:spPr>
      </p:pic>
      <p:sp>
        <p:nvSpPr>
          <p:cNvPr id="2" name="Google Shape;1293;p55">
            <a:extLst>
              <a:ext uri="{FF2B5EF4-FFF2-40B4-BE49-F238E27FC236}">
                <a16:creationId xmlns:a16="http://schemas.microsoft.com/office/drawing/2014/main" id="{07EF0315-EF33-40CB-BBD3-C1955C0D22B7}"/>
              </a:ext>
            </a:extLst>
          </p:cNvPr>
          <p:cNvSpPr txBox="1">
            <a:spLocks/>
          </p:cNvSpPr>
          <p:nvPr/>
        </p:nvSpPr>
        <p:spPr>
          <a:xfrm>
            <a:off x="1486648" y="1876254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2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Σχετικά με το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project</a:t>
            </a:r>
          </a:p>
        </p:txBody>
      </p:sp>
      <p:grpSp>
        <p:nvGrpSpPr>
          <p:cNvPr id="4" name="Google Shape;1302;p55">
            <a:extLst>
              <a:ext uri="{FF2B5EF4-FFF2-40B4-BE49-F238E27FC236}">
                <a16:creationId xmlns:a16="http://schemas.microsoft.com/office/drawing/2014/main" id="{C6C5DDCC-2797-447E-A543-2A9218A8D557}"/>
              </a:ext>
            </a:extLst>
          </p:cNvPr>
          <p:cNvGrpSpPr/>
          <p:nvPr/>
        </p:nvGrpSpPr>
        <p:grpSpPr>
          <a:xfrm rot="14053952">
            <a:off x="5735824" y="3211269"/>
            <a:ext cx="161701" cy="641985"/>
            <a:chOff x="7608634" y="5343951"/>
            <a:chExt cx="161700" cy="641982"/>
          </a:xfrm>
        </p:grpSpPr>
        <p:sp>
          <p:nvSpPr>
            <p:cNvPr id="37" name="Google Shape;1303;p55">
              <a:extLst>
                <a:ext uri="{FF2B5EF4-FFF2-40B4-BE49-F238E27FC236}">
                  <a16:creationId xmlns:a16="http://schemas.microsoft.com/office/drawing/2014/main" id="{28A6C057-D0F5-49A9-8E8E-E423FE53E830}"/>
                </a:ext>
              </a:extLst>
            </p:cNvPr>
            <p:cNvSpPr/>
            <p:nvPr/>
          </p:nvSpPr>
          <p:spPr>
            <a:xfrm>
              <a:off x="7608634" y="584613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04;p55">
              <a:extLst>
                <a:ext uri="{FF2B5EF4-FFF2-40B4-BE49-F238E27FC236}">
                  <a16:creationId xmlns:a16="http://schemas.microsoft.com/office/drawing/2014/main" id="{5956B3CD-B135-4742-93D2-E9E463486197}"/>
                </a:ext>
              </a:extLst>
            </p:cNvPr>
            <p:cNvSpPr/>
            <p:nvPr/>
          </p:nvSpPr>
          <p:spPr>
            <a:xfrm>
              <a:off x="7608634" y="5678739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05;p55">
              <a:extLst>
                <a:ext uri="{FF2B5EF4-FFF2-40B4-BE49-F238E27FC236}">
                  <a16:creationId xmlns:a16="http://schemas.microsoft.com/office/drawing/2014/main" id="{58690CE0-BE15-4845-85D9-71DC9E14F8F9}"/>
                </a:ext>
              </a:extLst>
            </p:cNvPr>
            <p:cNvSpPr/>
            <p:nvPr/>
          </p:nvSpPr>
          <p:spPr>
            <a:xfrm>
              <a:off x="7608634" y="551134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06;p55">
              <a:extLst>
                <a:ext uri="{FF2B5EF4-FFF2-40B4-BE49-F238E27FC236}">
                  <a16:creationId xmlns:a16="http://schemas.microsoft.com/office/drawing/2014/main" id="{26D2AB80-781D-4845-9805-BB98F9B4C8E5}"/>
                </a:ext>
              </a:extLst>
            </p:cNvPr>
            <p:cNvSpPr/>
            <p:nvPr/>
          </p:nvSpPr>
          <p:spPr>
            <a:xfrm>
              <a:off x="7608634" y="534395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307;p55">
            <a:extLst>
              <a:ext uri="{FF2B5EF4-FFF2-40B4-BE49-F238E27FC236}">
                <a16:creationId xmlns:a16="http://schemas.microsoft.com/office/drawing/2014/main" id="{4D80EC08-4F30-4513-989A-8AEDF40E15E4}"/>
              </a:ext>
            </a:extLst>
          </p:cNvPr>
          <p:cNvSpPr/>
          <p:nvPr/>
        </p:nvSpPr>
        <p:spPr>
          <a:xfrm>
            <a:off x="3083319" y="889733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08;p55">
            <a:extLst>
              <a:ext uri="{FF2B5EF4-FFF2-40B4-BE49-F238E27FC236}">
                <a16:creationId xmlns:a16="http://schemas.microsoft.com/office/drawing/2014/main" id="{15681049-DFB9-40EE-A08B-0EDA5FBEACCD}"/>
              </a:ext>
            </a:extLst>
          </p:cNvPr>
          <p:cNvSpPr/>
          <p:nvPr/>
        </p:nvSpPr>
        <p:spPr>
          <a:xfrm>
            <a:off x="6053304" y="21946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09;p55">
            <a:extLst>
              <a:ext uri="{FF2B5EF4-FFF2-40B4-BE49-F238E27FC236}">
                <a16:creationId xmlns:a16="http://schemas.microsoft.com/office/drawing/2014/main" id="{87CC6988-6A44-4A10-AB82-F14D8F91832C}"/>
              </a:ext>
            </a:extLst>
          </p:cNvPr>
          <p:cNvSpPr/>
          <p:nvPr/>
        </p:nvSpPr>
        <p:spPr>
          <a:xfrm>
            <a:off x="8820604" y="94529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10;p55">
            <a:extLst>
              <a:ext uri="{FF2B5EF4-FFF2-40B4-BE49-F238E27FC236}">
                <a16:creationId xmlns:a16="http://schemas.microsoft.com/office/drawing/2014/main" id="{B4345AA1-F5D5-4AA2-889E-9EBF8E2F13E0}"/>
              </a:ext>
            </a:extLst>
          </p:cNvPr>
          <p:cNvSpPr/>
          <p:nvPr/>
        </p:nvSpPr>
        <p:spPr>
          <a:xfrm>
            <a:off x="5286873" y="4712106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11;p55">
            <a:extLst>
              <a:ext uri="{FF2B5EF4-FFF2-40B4-BE49-F238E27FC236}">
                <a16:creationId xmlns:a16="http://schemas.microsoft.com/office/drawing/2014/main" id="{9F174091-38E7-4881-A389-BDB2504E4907}"/>
              </a:ext>
            </a:extLst>
          </p:cNvPr>
          <p:cNvSpPr/>
          <p:nvPr/>
        </p:nvSpPr>
        <p:spPr>
          <a:xfrm>
            <a:off x="7891404" y="3937733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38;p55">
            <a:extLst>
              <a:ext uri="{FF2B5EF4-FFF2-40B4-BE49-F238E27FC236}">
                <a16:creationId xmlns:a16="http://schemas.microsoft.com/office/drawing/2014/main" id="{BA002F27-68C9-42DB-94AB-C6C19632A7D4}"/>
              </a:ext>
            </a:extLst>
          </p:cNvPr>
          <p:cNvSpPr/>
          <p:nvPr/>
        </p:nvSpPr>
        <p:spPr>
          <a:xfrm>
            <a:off x="636854" y="388359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1263;p54">
            <a:extLst>
              <a:ext uri="{FF2B5EF4-FFF2-40B4-BE49-F238E27FC236}">
                <a16:creationId xmlns:a16="http://schemas.microsoft.com/office/drawing/2014/main" id="{CDB667E8-BDCD-4226-9A57-20C35E0D7EC3}"/>
              </a:ext>
            </a:extLst>
          </p:cNvPr>
          <p:cNvGrpSpPr/>
          <p:nvPr/>
        </p:nvGrpSpPr>
        <p:grpSpPr>
          <a:xfrm>
            <a:off x="7219380" y="4377467"/>
            <a:ext cx="719774" cy="669278"/>
            <a:chOff x="4818730" y="3307263"/>
            <a:chExt cx="1827512" cy="1699300"/>
          </a:xfrm>
        </p:grpSpPr>
        <p:sp>
          <p:nvSpPr>
            <p:cNvPr id="42" name="Google Shape;1264;p54">
              <a:extLst>
                <a:ext uri="{FF2B5EF4-FFF2-40B4-BE49-F238E27FC236}">
                  <a16:creationId xmlns:a16="http://schemas.microsoft.com/office/drawing/2014/main" id="{44F54996-1FD7-4CED-95E5-76D109A3ECAC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5;p54">
              <a:extLst>
                <a:ext uri="{FF2B5EF4-FFF2-40B4-BE49-F238E27FC236}">
                  <a16:creationId xmlns:a16="http://schemas.microsoft.com/office/drawing/2014/main" id="{A6BE1196-E110-4B2D-A735-F2E94080270D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6;p54">
              <a:extLst>
                <a:ext uri="{FF2B5EF4-FFF2-40B4-BE49-F238E27FC236}">
                  <a16:creationId xmlns:a16="http://schemas.microsoft.com/office/drawing/2014/main" id="{ED5F69C7-693A-4DCF-97FA-45C053859466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7;p54">
              <a:extLst>
                <a:ext uri="{FF2B5EF4-FFF2-40B4-BE49-F238E27FC236}">
                  <a16:creationId xmlns:a16="http://schemas.microsoft.com/office/drawing/2014/main" id="{57113CF9-0737-4A9C-A94E-B75ED8D6F2AD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8;p54">
              <a:extLst>
                <a:ext uri="{FF2B5EF4-FFF2-40B4-BE49-F238E27FC236}">
                  <a16:creationId xmlns:a16="http://schemas.microsoft.com/office/drawing/2014/main" id="{A30A7D11-2E17-4FCB-BB7B-1EE6DC68BB0E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69;p54">
              <a:extLst>
                <a:ext uri="{FF2B5EF4-FFF2-40B4-BE49-F238E27FC236}">
                  <a16:creationId xmlns:a16="http://schemas.microsoft.com/office/drawing/2014/main" id="{DB294D6D-D2A7-4055-AC4D-B8A31093BF63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0;p54">
              <a:extLst>
                <a:ext uri="{FF2B5EF4-FFF2-40B4-BE49-F238E27FC236}">
                  <a16:creationId xmlns:a16="http://schemas.microsoft.com/office/drawing/2014/main" id="{A34055A9-E209-4C29-8282-CC71912B3DCC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1;p54">
              <a:extLst>
                <a:ext uri="{FF2B5EF4-FFF2-40B4-BE49-F238E27FC236}">
                  <a16:creationId xmlns:a16="http://schemas.microsoft.com/office/drawing/2014/main" id="{7B984569-F3FA-40EC-A022-4DF2192AA5FB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2;p54">
              <a:extLst>
                <a:ext uri="{FF2B5EF4-FFF2-40B4-BE49-F238E27FC236}">
                  <a16:creationId xmlns:a16="http://schemas.microsoft.com/office/drawing/2014/main" id="{5CC090DA-8EFF-4009-934C-EE4996E97B4B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54">
              <a:extLst>
                <a:ext uri="{FF2B5EF4-FFF2-40B4-BE49-F238E27FC236}">
                  <a16:creationId xmlns:a16="http://schemas.microsoft.com/office/drawing/2014/main" id="{978B6740-9F1C-478E-8386-ADADD7793649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54">
              <a:extLst>
                <a:ext uri="{FF2B5EF4-FFF2-40B4-BE49-F238E27FC236}">
                  <a16:creationId xmlns:a16="http://schemas.microsoft.com/office/drawing/2014/main" id="{41B234B6-D393-4515-AF8E-1210223897AD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54">
              <a:extLst>
                <a:ext uri="{FF2B5EF4-FFF2-40B4-BE49-F238E27FC236}">
                  <a16:creationId xmlns:a16="http://schemas.microsoft.com/office/drawing/2014/main" id="{F508184A-4C54-40D2-9C8E-72E3B44FC9D1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54">
              <a:extLst>
                <a:ext uri="{FF2B5EF4-FFF2-40B4-BE49-F238E27FC236}">
                  <a16:creationId xmlns:a16="http://schemas.microsoft.com/office/drawing/2014/main" id="{C1FC3983-A270-492D-A2BA-0760D52ED9B9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54">
              <a:extLst>
                <a:ext uri="{FF2B5EF4-FFF2-40B4-BE49-F238E27FC236}">
                  <a16:creationId xmlns:a16="http://schemas.microsoft.com/office/drawing/2014/main" id="{68B014EE-8EE5-4437-82B3-34B4EF3191EC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54">
              <a:extLst>
                <a:ext uri="{FF2B5EF4-FFF2-40B4-BE49-F238E27FC236}">
                  <a16:creationId xmlns:a16="http://schemas.microsoft.com/office/drawing/2014/main" id="{DDC054B0-00FF-478C-9304-5FE127604777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79;p54">
              <a:extLst>
                <a:ext uri="{FF2B5EF4-FFF2-40B4-BE49-F238E27FC236}">
                  <a16:creationId xmlns:a16="http://schemas.microsoft.com/office/drawing/2014/main" id="{37239AA8-6FBC-4EDE-AADE-8BB2907B2E3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80;p54">
              <a:extLst>
                <a:ext uri="{FF2B5EF4-FFF2-40B4-BE49-F238E27FC236}">
                  <a16:creationId xmlns:a16="http://schemas.microsoft.com/office/drawing/2014/main" id="{8D037BCF-F98C-4977-AFBC-6590B15B602F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1;p54">
              <a:extLst>
                <a:ext uri="{FF2B5EF4-FFF2-40B4-BE49-F238E27FC236}">
                  <a16:creationId xmlns:a16="http://schemas.microsoft.com/office/drawing/2014/main" id="{20642B45-CDBC-40AC-95ED-E6AAE502DD2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2;p54">
              <a:extLst>
                <a:ext uri="{FF2B5EF4-FFF2-40B4-BE49-F238E27FC236}">
                  <a16:creationId xmlns:a16="http://schemas.microsoft.com/office/drawing/2014/main" id="{818DC193-7709-448A-A1B1-EDEDB3C482DD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3;p54">
              <a:extLst>
                <a:ext uri="{FF2B5EF4-FFF2-40B4-BE49-F238E27FC236}">
                  <a16:creationId xmlns:a16="http://schemas.microsoft.com/office/drawing/2014/main" id="{F727E120-5ACC-4587-BBDF-D9CE248174F7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4;p54">
              <a:extLst>
                <a:ext uri="{FF2B5EF4-FFF2-40B4-BE49-F238E27FC236}">
                  <a16:creationId xmlns:a16="http://schemas.microsoft.com/office/drawing/2014/main" id="{EAB27F81-4A2C-457F-8952-0A54CF53ABD9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5;p54">
              <a:extLst>
                <a:ext uri="{FF2B5EF4-FFF2-40B4-BE49-F238E27FC236}">
                  <a16:creationId xmlns:a16="http://schemas.microsoft.com/office/drawing/2014/main" id="{0C190671-3FD7-47DC-B0CC-FA8044662D76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86;p54">
              <a:extLst>
                <a:ext uri="{FF2B5EF4-FFF2-40B4-BE49-F238E27FC236}">
                  <a16:creationId xmlns:a16="http://schemas.microsoft.com/office/drawing/2014/main" id="{9BDA2D19-A5F7-444D-A5F9-C8A590B6864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87;p54">
              <a:extLst>
                <a:ext uri="{FF2B5EF4-FFF2-40B4-BE49-F238E27FC236}">
                  <a16:creationId xmlns:a16="http://schemas.microsoft.com/office/drawing/2014/main" id="{66CEFB95-5622-4CE0-80B4-4F51B1F67C4A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88;p54">
              <a:extLst>
                <a:ext uri="{FF2B5EF4-FFF2-40B4-BE49-F238E27FC236}">
                  <a16:creationId xmlns:a16="http://schemas.microsoft.com/office/drawing/2014/main" id="{E00AD037-C7E6-4CA3-B7FD-5A3219AB6B68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" name="Google Shape;1298;p55">
            <a:extLst>
              <a:ext uri="{FF2B5EF4-FFF2-40B4-BE49-F238E27FC236}">
                <a16:creationId xmlns:a16="http://schemas.microsoft.com/office/drawing/2014/main" id="{23B37E86-A40F-4488-A4B0-AE7AF023271A}"/>
              </a:ext>
            </a:extLst>
          </p:cNvPr>
          <p:cNvCxnSpPr/>
          <p:nvPr/>
        </p:nvCxnSpPr>
        <p:spPr>
          <a:xfrm rot="10800000">
            <a:off x="-928855" y="2574701"/>
            <a:ext cx="646749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1310;p55">
            <a:extLst>
              <a:ext uri="{FF2B5EF4-FFF2-40B4-BE49-F238E27FC236}">
                <a16:creationId xmlns:a16="http://schemas.microsoft.com/office/drawing/2014/main" id="{66BBDE42-891E-4CFB-B63B-2C9B12E44F60}"/>
              </a:ext>
            </a:extLst>
          </p:cNvPr>
          <p:cNvSpPr/>
          <p:nvPr/>
        </p:nvSpPr>
        <p:spPr>
          <a:xfrm>
            <a:off x="5538638" y="247990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294;p55">
            <a:extLst>
              <a:ext uri="{FF2B5EF4-FFF2-40B4-BE49-F238E27FC236}">
                <a16:creationId xmlns:a16="http://schemas.microsoft.com/office/drawing/2014/main" id="{98A30A56-F145-4A6E-93B4-163047C0A985}"/>
              </a:ext>
            </a:extLst>
          </p:cNvPr>
          <p:cNvSpPr txBox="1">
            <a:spLocks/>
          </p:cNvSpPr>
          <p:nvPr/>
        </p:nvSpPr>
        <p:spPr>
          <a:xfrm>
            <a:off x="1486648" y="2737112"/>
            <a:ext cx="4051200" cy="6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Γεφύρωση του χάσματος μεταξύ της επικοινωνίας υλικού και λογισμικού για αλληλεπίδραση εντός του παιχνιδιού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76" name="Google Shape;1339;p55">
            <a:extLst>
              <a:ext uri="{FF2B5EF4-FFF2-40B4-BE49-F238E27FC236}">
                <a16:creationId xmlns:a16="http://schemas.microsoft.com/office/drawing/2014/main" id="{3E9B7DF3-D1F4-4BA2-B4DA-8A0656881FCF}"/>
              </a:ext>
            </a:extLst>
          </p:cNvPr>
          <p:cNvSpPr txBox="1">
            <a:spLocks/>
          </p:cNvSpPr>
          <p:nvPr/>
        </p:nvSpPr>
        <p:spPr>
          <a:xfrm>
            <a:off x="1481073" y="3405134"/>
            <a:ext cx="3805800" cy="208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Παρελθόν, Παρόν, Εξερεύνηση του Μέλλοντος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Εταιρείες μεγάλης τεχνολογίας και όραμα ενιαίας ανάπτυξης (κοινά πρότυπα λογισμικού)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Metaverse 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ήταν ήδη εδώ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Gameplay Mechanics 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μπορεί να χαρακτηριστεί ως ο τρόπος εισόδου στο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77" name="Google Shape;12;p2">
            <a:extLst>
              <a:ext uri="{FF2B5EF4-FFF2-40B4-BE49-F238E27FC236}">
                <a16:creationId xmlns:a16="http://schemas.microsoft.com/office/drawing/2014/main" id="{44F30CA5-BD8E-44F0-921B-357FF88D5FE6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296;p55">
            <a:extLst>
              <a:ext uri="{FF2B5EF4-FFF2-40B4-BE49-F238E27FC236}">
                <a16:creationId xmlns:a16="http://schemas.microsoft.com/office/drawing/2014/main" id="{690F5EB8-DBC9-4CE5-960C-1369DB7CB16F}"/>
              </a:ext>
            </a:extLst>
          </p:cNvPr>
          <p:cNvSpPr/>
          <p:nvPr/>
        </p:nvSpPr>
        <p:spPr>
          <a:xfrm flipH="1">
            <a:off x="7011986" y="-20300"/>
            <a:ext cx="45719" cy="687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2;p2">
            <a:extLst>
              <a:ext uri="{FF2B5EF4-FFF2-40B4-BE49-F238E27FC236}">
                <a16:creationId xmlns:a16="http://schemas.microsoft.com/office/drawing/2014/main" id="{545A586C-6D88-47CE-9A34-6800CB74D91F}"/>
              </a:ext>
            </a:extLst>
          </p:cNvPr>
          <p:cNvSpPr/>
          <p:nvPr/>
        </p:nvSpPr>
        <p:spPr>
          <a:xfrm rot="2172941" flipH="1">
            <a:off x="8853627" y="3922570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4DC071C-C021-4D84-98FD-DFCA9AEC3716}"/>
              </a:ext>
            </a:extLst>
          </p:cNvPr>
          <p:cNvSpPr/>
          <p:nvPr/>
        </p:nvSpPr>
        <p:spPr>
          <a:xfrm>
            <a:off x="4968264" y="4877647"/>
            <a:ext cx="838692" cy="36933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478083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31C05538-AE5D-4775-BF6B-CFFA59D48304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EE1CF7AC-DA72-4353-94FE-C1DA59E626F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BC184D-9D37-441B-9503-F2120C12E489}"/>
              </a:ext>
            </a:extLst>
          </p:cNvPr>
          <p:cNvGrpSpPr/>
          <p:nvPr/>
        </p:nvGrpSpPr>
        <p:grpSpPr>
          <a:xfrm>
            <a:off x="8399127" y="5108994"/>
            <a:ext cx="1187582" cy="1104265"/>
            <a:chOff x="9379963" y="4497336"/>
            <a:chExt cx="1187582" cy="1104265"/>
          </a:xfrm>
        </p:grpSpPr>
        <p:grpSp>
          <p:nvGrpSpPr>
            <p:cNvPr id="5" name="Google Shape;802;p51">
              <a:extLst>
                <a:ext uri="{FF2B5EF4-FFF2-40B4-BE49-F238E27FC236}">
                  <a16:creationId xmlns:a16="http://schemas.microsoft.com/office/drawing/2014/main" id="{81CF2D89-B81C-4AF8-BE26-0BCAA3C5E7D8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2" name="Google Shape;803;p51">
                <a:extLst>
                  <a:ext uri="{FF2B5EF4-FFF2-40B4-BE49-F238E27FC236}">
                    <a16:creationId xmlns:a16="http://schemas.microsoft.com/office/drawing/2014/main" id="{115A95F7-DEA9-4FEC-A78B-D39A85D5EDDC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804;p51">
                <a:extLst>
                  <a:ext uri="{FF2B5EF4-FFF2-40B4-BE49-F238E27FC236}">
                    <a16:creationId xmlns:a16="http://schemas.microsoft.com/office/drawing/2014/main" id="{AEA1C605-B401-4136-BF27-28F129C9DE37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5;p51">
                <a:extLst>
                  <a:ext uri="{FF2B5EF4-FFF2-40B4-BE49-F238E27FC236}">
                    <a16:creationId xmlns:a16="http://schemas.microsoft.com/office/drawing/2014/main" id="{33884E3F-7438-4B61-9D05-11ABE53502B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06;p51">
                <a:extLst>
                  <a:ext uri="{FF2B5EF4-FFF2-40B4-BE49-F238E27FC236}">
                    <a16:creationId xmlns:a16="http://schemas.microsoft.com/office/drawing/2014/main" id="{466BE396-7AC5-4648-B074-5C149BB39BB1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07;p51">
                <a:extLst>
                  <a:ext uri="{FF2B5EF4-FFF2-40B4-BE49-F238E27FC236}">
                    <a16:creationId xmlns:a16="http://schemas.microsoft.com/office/drawing/2014/main" id="{025017AD-0292-4B7B-85E6-CCD61C814DE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08;p51">
                <a:extLst>
                  <a:ext uri="{FF2B5EF4-FFF2-40B4-BE49-F238E27FC236}">
                    <a16:creationId xmlns:a16="http://schemas.microsoft.com/office/drawing/2014/main" id="{E687F1AF-59FB-43A2-8CBA-598184431043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9;p51">
                <a:extLst>
                  <a:ext uri="{FF2B5EF4-FFF2-40B4-BE49-F238E27FC236}">
                    <a16:creationId xmlns:a16="http://schemas.microsoft.com/office/drawing/2014/main" id="{2D039AE3-84B6-4124-8B26-5F92AD4CE51A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10;p51">
                <a:extLst>
                  <a:ext uri="{FF2B5EF4-FFF2-40B4-BE49-F238E27FC236}">
                    <a16:creationId xmlns:a16="http://schemas.microsoft.com/office/drawing/2014/main" id="{38C10D8A-DCC0-41ED-BD6C-64C73D450CB6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1;p51">
                <a:extLst>
                  <a:ext uri="{FF2B5EF4-FFF2-40B4-BE49-F238E27FC236}">
                    <a16:creationId xmlns:a16="http://schemas.microsoft.com/office/drawing/2014/main" id="{F1F4C425-026F-4894-ADFB-EB067609D91E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2;p51">
                <a:extLst>
                  <a:ext uri="{FF2B5EF4-FFF2-40B4-BE49-F238E27FC236}">
                    <a16:creationId xmlns:a16="http://schemas.microsoft.com/office/drawing/2014/main" id="{4774673B-D980-46D7-A752-E28937B6C1BA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3;p51">
                <a:extLst>
                  <a:ext uri="{FF2B5EF4-FFF2-40B4-BE49-F238E27FC236}">
                    <a16:creationId xmlns:a16="http://schemas.microsoft.com/office/drawing/2014/main" id="{947FBCA6-12AA-4257-B831-A99930290DB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14;p51">
                <a:extLst>
                  <a:ext uri="{FF2B5EF4-FFF2-40B4-BE49-F238E27FC236}">
                    <a16:creationId xmlns:a16="http://schemas.microsoft.com/office/drawing/2014/main" id="{E396B2BB-1B8F-4C0F-AB93-BFD3C8E35B96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5;p51">
                <a:extLst>
                  <a:ext uri="{FF2B5EF4-FFF2-40B4-BE49-F238E27FC236}">
                    <a16:creationId xmlns:a16="http://schemas.microsoft.com/office/drawing/2014/main" id="{4DA93D07-C183-47C5-A757-B1A4C9229953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6;p51">
                <a:extLst>
                  <a:ext uri="{FF2B5EF4-FFF2-40B4-BE49-F238E27FC236}">
                    <a16:creationId xmlns:a16="http://schemas.microsoft.com/office/drawing/2014/main" id="{5398EEA4-8135-4899-A9B6-C3C0C1983730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7;p51">
                <a:extLst>
                  <a:ext uri="{FF2B5EF4-FFF2-40B4-BE49-F238E27FC236}">
                    <a16:creationId xmlns:a16="http://schemas.microsoft.com/office/drawing/2014/main" id="{2FDFEA3C-FC46-4DAB-95D3-0F47EB813F8B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8;p51">
                <a:extLst>
                  <a:ext uri="{FF2B5EF4-FFF2-40B4-BE49-F238E27FC236}">
                    <a16:creationId xmlns:a16="http://schemas.microsoft.com/office/drawing/2014/main" id="{787C4A06-2D4A-42B2-8C6C-46AD557DC2D3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9;p51">
                <a:extLst>
                  <a:ext uri="{FF2B5EF4-FFF2-40B4-BE49-F238E27FC236}">
                    <a16:creationId xmlns:a16="http://schemas.microsoft.com/office/drawing/2014/main" id="{1EA5916D-E833-4385-9C01-7CF35CC10871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20;p51">
                <a:extLst>
                  <a:ext uri="{FF2B5EF4-FFF2-40B4-BE49-F238E27FC236}">
                    <a16:creationId xmlns:a16="http://schemas.microsoft.com/office/drawing/2014/main" id="{75474011-6686-4D0A-B618-E4771563A4A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21;p51">
                <a:extLst>
                  <a:ext uri="{FF2B5EF4-FFF2-40B4-BE49-F238E27FC236}">
                    <a16:creationId xmlns:a16="http://schemas.microsoft.com/office/drawing/2014/main" id="{31D50C1D-0FD4-4C7E-948B-CF998A1E071A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22;p51">
                <a:extLst>
                  <a:ext uri="{FF2B5EF4-FFF2-40B4-BE49-F238E27FC236}">
                    <a16:creationId xmlns:a16="http://schemas.microsoft.com/office/drawing/2014/main" id="{9F80804C-3261-419A-B317-01689EC8B22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23;p51">
                <a:extLst>
                  <a:ext uri="{FF2B5EF4-FFF2-40B4-BE49-F238E27FC236}">
                    <a16:creationId xmlns:a16="http://schemas.microsoft.com/office/drawing/2014/main" id="{25CE1E0A-D7C5-4828-B2C2-0BF1F41B0FA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24;p51">
                <a:extLst>
                  <a:ext uri="{FF2B5EF4-FFF2-40B4-BE49-F238E27FC236}">
                    <a16:creationId xmlns:a16="http://schemas.microsoft.com/office/drawing/2014/main" id="{545D06C5-D6C9-48C1-A966-2D87DE082FC5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5;p51">
                <a:extLst>
                  <a:ext uri="{FF2B5EF4-FFF2-40B4-BE49-F238E27FC236}">
                    <a16:creationId xmlns:a16="http://schemas.microsoft.com/office/drawing/2014/main" id="{C4868874-D5CD-4E2B-9381-DB3E72233B84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6;p51">
                <a:extLst>
                  <a:ext uri="{FF2B5EF4-FFF2-40B4-BE49-F238E27FC236}">
                    <a16:creationId xmlns:a16="http://schemas.microsoft.com/office/drawing/2014/main" id="{40E129C3-6181-4AA8-A691-98456CC3BCE0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7;p51">
                <a:extLst>
                  <a:ext uri="{FF2B5EF4-FFF2-40B4-BE49-F238E27FC236}">
                    <a16:creationId xmlns:a16="http://schemas.microsoft.com/office/drawing/2014/main" id="{FF490983-48B0-4D7D-A89F-7346C301C750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4E9EB2-D62D-450A-BF16-8648AD895791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7" name="Google Shape;663;p48">
                <a:extLst>
                  <a:ext uri="{FF2B5EF4-FFF2-40B4-BE49-F238E27FC236}">
                    <a16:creationId xmlns:a16="http://schemas.microsoft.com/office/drawing/2014/main" id="{D4577CA8-5081-45AF-A9FC-B3B235B2F0ED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64;p48">
                <a:extLst>
                  <a:ext uri="{FF2B5EF4-FFF2-40B4-BE49-F238E27FC236}">
                    <a16:creationId xmlns:a16="http://schemas.microsoft.com/office/drawing/2014/main" id="{8F175621-4F96-4CF8-A793-026A40DB84C4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65;p48">
                <a:extLst>
                  <a:ext uri="{FF2B5EF4-FFF2-40B4-BE49-F238E27FC236}">
                    <a16:creationId xmlns:a16="http://schemas.microsoft.com/office/drawing/2014/main" id="{9E1BFC13-C604-4CA0-9121-A57FFA633FD5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66;p48">
                <a:extLst>
                  <a:ext uri="{FF2B5EF4-FFF2-40B4-BE49-F238E27FC236}">
                    <a16:creationId xmlns:a16="http://schemas.microsoft.com/office/drawing/2014/main" id="{B4F911B2-8C28-4B89-A8A4-E82100C03E1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7;p48">
                <a:extLst>
                  <a:ext uri="{FF2B5EF4-FFF2-40B4-BE49-F238E27FC236}">
                    <a16:creationId xmlns:a16="http://schemas.microsoft.com/office/drawing/2014/main" id="{ED2FF76B-D2FE-41FC-A080-FA891D6B760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8;p48">
                <a:extLst>
                  <a:ext uri="{FF2B5EF4-FFF2-40B4-BE49-F238E27FC236}">
                    <a16:creationId xmlns:a16="http://schemas.microsoft.com/office/drawing/2014/main" id="{2860597A-2698-423B-90D5-74B59AC8E2B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669;p48">
                <a:extLst>
                  <a:ext uri="{FF2B5EF4-FFF2-40B4-BE49-F238E27FC236}">
                    <a16:creationId xmlns:a16="http://schemas.microsoft.com/office/drawing/2014/main" id="{3B503236-C75C-4449-BEBC-ABF3BFBD039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70;p48">
                <a:extLst>
                  <a:ext uri="{FF2B5EF4-FFF2-40B4-BE49-F238E27FC236}">
                    <a16:creationId xmlns:a16="http://schemas.microsoft.com/office/drawing/2014/main" id="{652DCB1A-7349-471B-A095-965D1A56C5A0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71;p48">
                <a:extLst>
                  <a:ext uri="{FF2B5EF4-FFF2-40B4-BE49-F238E27FC236}">
                    <a16:creationId xmlns:a16="http://schemas.microsoft.com/office/drawing/2014/main" id="{0E4185C2-C483-410A-BA78-E5D1C5A4977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72;p48">
                <a:extLst>
                  <a:ext uri="{FF2B5EF4-FFF2-40B4-BE49-F238E27FC236}">
                    <a16:creationId xmlns:a16="http://schemas.microsoft.com/office/drawing/2014/main" id="{61298105-82C8-405D-A227-73D51625370F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73;p48">
                <a:extLst>
                  <a:ext uri="{FF2B5EF4-FFF2-40B4-BE49-F238E27FC236}">
                    <a16:creationId xmlns:a16="http://schemas.microsoft.com/office/drawing/2014/main" id="{94EEBA9F-41BC-4DE1-9E79-5B1E70437DEF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4;p48">
                <a:extLst>
                  <a:ext uri="{FF2B5EF4-FFF2-40B4-BE49-F238E27FC236}">
                    <a16:creationId xmlns:a16="http://schemas.microsoft.com/office/drawing/2014/main" id="{F5B73FBB-0AF1-4574-AEF9-976CBFB994AC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5;p48">
                <a:extLst>
                  <a:ext uri="{FF2B5EF4-FFF2-40B4-BE49-F238E27FC236}">
                    <a16:creationId xmlns:a16="http://schemas.microsoft.com/office/drawing/2014/main" id="{89519435-108B-4B21-9642-3B399139B97C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6;p48">
                <a:extLst>
                  <a:ext uri="{FF2B5EF4-FFF2-40B4-BE49-F238E27FC236}">
                    <a16:creationId xmlns:a16="http://schemas.microsoft.com/office/drawing/2014/main" id="{A2101CA1-D138-4B54-AEB4-C26A05BE031D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7;p48">
                <a:extLst>
                  <a:ext uri="{FF2B5EF4-FFF2-40B4-BE49-F238E27FC236}">
                    <a16:creationId xmlns:a16="http://schemas.microsoft.com/office/drawing/2014/main" id="{883876A8-1852-4E19-974F-64BD01653492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8;p48">
                <a:extLst>
                  <a:ext uri="{FF2B5EF4-FFF2-40B4-BE49-F238E27FC236}">
                    <a16:creationId xmlns:a16="http://schemas.microsoft.com/office/drawing/2014/main" id="{271D9785-2499-4A8F-9CDC-44A391FAB3EF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9;p48">
                <a:extLst>
                  <a:ext uri="{FF2B5EF4-FFF2-40B4-BE49-F238E27FC236}">
                    <a16:creationId xmlns:a16="http://schemas.microsoft.com/office/drawing/2014/main" id="{56D14AAF-04A2-4675-95AC-342B3BB12B2E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80;p48">
                <a:extLst>
                  <a:ext uri="{FF2B5EF4-FFF2-40B4-BE49-F238E27FC236}">
                    <a16:creationId xmlns:a16="http://schemas.microsoft.com/office/drawing/2014/main" id="{4D8E73FB-B8ED-4D67-9AEC-554F814A6B0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81;p48">
                <a:extLst>
                  <a:ext uri="{FF2B5EF4-FFF2-40B4-BE49-F238E27FC236}">
                    <a16:creationId xmlns:a16="http://schemas.microsoft.com/office/drawing/2014/main" id="{CB62546D-2A59-4541-8D1A-66575A5B611D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82;p48">
                <a:extLst>
                  <a:ext uri="{FF2B5EF4-FFF2-40B4-BE49-F238E27FC236}">
                    <a16:creationId xmlns:a16="http://schemas.microsoft.com/office/drawing/2014/main" id="{F022AF75-FAA4-4024-8934-43955E801DA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83;p48">
                <a:extLst>
                  <a:ext uri="{FF2B5EF4-FFF2-40B4-BE49-F238E27FC236}">
                    <a16:creationId xmlns:a16="http://schemas.microsoft.com/office/drawing/2014/main" id="{E3859BEF-EF9B-47F5-8A12-304DA659F02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684;p48">
                <a:extLst>
                  <a:ext uri="{FF2B5EF4-FFF2-40B4-BE49-F238E27FC236}">
                    <a16:creationId xmlns:a16="http://schemas.microsoft.com/office/drawing/2014/main" id="{A28A49C4-8C4A-4EC8-A1D1-6E7E61C801EE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5;p48">
                <a:extLst>
                  <a:ext uri="{FF2B5EF4-FFF2-40B4-BE49-F238E27FC236}">
                    <a16:creationId xmlns:a16="http://schemas.microsoft.com/office/drawing/2014/main" id="{743B060B-B864-43E8-9CA8-3335902C1BC9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6;p48">
                <a:extLst>
                  <a:ext uri="{FF2B5EF4-FFF2-40B4-BE49-F238E27FC236}">
                    <a16:creationId xmlns:a16="http://schemas.microsoft.com/office/drawing/2014/main" id="{EE16F634-BAFE-4160-A87B-CE94465FEEE9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7;p48">
                <a:extLst>
                  <a:ext uri="{FF2B5EF4-FFF2-40B4-BE49-F238E27FC236}">
                    <a16:creationId xmlns:a16="http://schemas.microsoft.com/office/drawing/2014/main" id="{4FA1A788-5215-41EB-9AEC-34E56AD8FBB7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1373;p56">
            <a:extLst>
              <a:ext uri="{FF2B5EF4-FFF2-40B4-BE49-F238E27FC236}">
                <a16:creationId xmlns:a16="http://schemas.microsoft.com/office/drawing/2014/main" id="{4FEC6E06-4670-4611-91D6-3BC89D579628}"/>
              </a:ext>
            </a:extLst>
          </p:cNvPr>
          <p:cNvSpPr/>
          <p:nvPr/>
        </p:nvSpPr>
        <p:spPr>
          <a:xfrm>
            <a:off x="4479687" y="88872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374;p56">
            <a:extLst>
              <a:ext uri="{FF2B5EF4-FFF2-40B4-BE49-F238E27FC236}">
                <a16:creationId xmlns:a16="http://schemas.microsoft.com/office/drawing/2014/main" id="{DD20C082-FC67-4F58-89B3-EEAAB4C8B42D}"/>
              </a:ext>
            </a:extLst>
          </p:cNvPr>
          <p:cNvSpPr/>
          <p:nvPr/>
        </p:nvSpPr>
        <p:spPr>
          <a:xfrm>
            <a:off x="10022901" y="32394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375;p56">
            <a:extLst>
              <a:ext uri="{FF2B5EF4-FFF2-40B4-BE49-F238E27FC236}">
                <a16:creationId xmlns:a16="http://schemas.microsoft.com/office/drawing/2014/main" id="{82E81F3A-AF81-47DA-A27B-310A4D8F5A49}"/>
              </a:ext>
            </a:extLst>
          </p:cNvPr>
          <p:cNvSpPr/>
          <p:nvPr/>
        </p:nvSpPr>
        <p:spPr>
          <a:xfrm>
            <a:off x="1271743" y="25820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" name="Google Shape;1376;p56">
            <a:extLst>
              <a:ext uri="{FF2B5EF4-FFF2-40B4-BE49-F238E27FC236}">
                <a16:creationId xmlns:a16="http://schemas.microsoft.com/office/drawing/2014/main" id="{AB2F74ED-E83E-4498-A0CB-7C126C4390E8}"/>
              </a:ext>
            </a:extLst>
          </p:cNvPr>
          <p:cNvGrpSpPr/>
          <p:nvPr/>
        </p:nvGrpSpPr>
        <p:grpSpPr>
          <a:xfrm rot="14053952">
            <a:off x="2565730" y="731878"/>
            <a:ext cx="245700" cy="975478"/>
            <a:chOff x="7004550" y="3676293"/>
            <a:chExt cx="161700" cy="641982"/>
          </a:xfrm>
        </p:grpSpPr>
        <p:sp>
          <p:nvSpPr>
            <p:cNvPr id="63" name="Google Shape;1377;p56">
              <a:extLst>
                <a:ext uri="{FF2B5EF4-FFF2-40B4-BE49-F238E27FC236}">
                  <a16:creationId xmlns:a16="http://schemas.microsoft.com/office/drawing/2014/main" id="{9424AB90-45CA-4FDE-8111-6FC72F94892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8;p56">
              <a:extLst>
                <a:ext uri="{FF2B5EF4-FFF2-40B4-BE49-F238E27FC236}">
                  <a16:creationId xmlns:a16="http://schemas.microsoft.com/office/drawing/2014/main" id="{08DDF313-9EB1-4FF9-B2F1-55C69723E45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79;p56">
              <a:extLst>
                <a:ext uri="{FF2B5EF4-FFF2-40B4-BE49-F238E27FC236}">
                  <a16:creationId xmlns:a16="http://schemas.microsoft.com/office/drawing/2014/main" id="{E99C92F2-1892-47AC-96AC-A2F00C5A5F19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0;p56">
              <a:extLst>
                <a:ext uri="{FF2B5EF4-FFF2-40B4-BE49-F238E27FC236}">
                  <a16:creationId xmlns:a16="http://schemas.microsoft.com/office/drawing/2014/main" id="{417DF105-C729-48F2-9171-19C0E09E1673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1345;p56">
            <a:extLst>
              <a:ext uri="{FF2B5EF4-FFF2-40B4-BE49-F238E27FC236}">
                <a16:creationId xmlns:a16="http://schemas.microsoft.com/office/drawing/2014/main" id="{4BDF3124-BCD2-4780-9A3F-B4D7F9C3F410}"/>
              </a:ext>
            </a:extLst>
          </p:cNvPr>
          <p:cNvSpPr txBox="1">
            <a:spLocks/>
          </p:cNvSpPr>
          <p:nvPr/>
        </p:nvSpPr>
        <p:spPr>
          <a:xfrm>
            <a:off x="5286375" y="3801201"/>
            <a:ext cx="4300335" cy="72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—</a:t>
            </a:r>
            <a:r>
              <a:rPr lang="en-US" kern="0" dirty="0">
                <a:solidFill>
                  <a:srgbClr val="F7743C"/>
                </a:solidFill>
              </a:rPr>
              <a:t>Bernard Lowe, Westworld season one episode 10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DFBE56-14DC-435B-B74B-D926E657C816}"/>
              </a:ext>
            </a:extLst>
          </p:cNvPr>
          <p:cNvSpPr txBox="1"/>
          <p:nvPr/>
        </p:nvSpPr>
        <p:spPr>
          <a:xfrm>
            <a:off x="2633784" y="2515084"/>
            <a:ext cx="7046684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0" kern="0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“Consciousness isn’t a journey upward, but a journey inward. Not a pyramid, but a maze.”</a:t>
            </a:r>
          </a:p>
        </p:txBody>
      </p:sp>
      <p:sp>
        <p:nvSpPr>
          <p:cNvPr id="67" name="Google Shape;5349;p86">
            <a:extLst>
              <a:ext uri="{FF2B5EF4-FFF2-40B4-BE49-F238E27FC236}">
                <a16:creationId xmlns:a16="http://schemas.microsoft.com/office/drawing/2014/main" id="{2AAC55E0-F371-4D4A-A25C-33F4CE08C311}"/>
              </a:ext>
            </a:extLst>
          </p:cNvPr>
          <p:cNvSpPr/>
          <p:nvPr/>
        </p:nvSpPr>
        <p:spPr>
          <a:xfrm>
            <a:off x="5822668" y="1920719"/>
            <a:ext cx="479963" cy="479963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29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5814;p93">
            <a:extLst>
              <a:ext uri="{FF2B5EF4-FFF2-40B4-BE49-F238E27FC236}">
                <a16:creationId xmlns:a16="http://schemas.microsoft.com/office/drawing/2014/main" id="{6A3CABA2-FEA8-4FC7-B203-A946D5661CA0}"/>
              </a:ext>
            </a:extLst>
          </p:cNvPr>
          <p:cNvGrpSpPr/>
          <p:nvPr/>
        </p:nvGrpSpPr>
        <p:grpSpPr>
          <a:xfrm>
            <a:off x="410775" y="0"/>
            <a:ext cx="11367273" cy="6292121"/>
            <a:chOff x="2654821" y="2311071"/>
            <a:chExt cx="2279715" cy="1262120"/>
          </a:xfrm>
        </p:grpSpPr>
        <p:grpSp>
          <p:nvGrpSpPr>
            <p:cNvPr id="1105" name="Google Shape;5815;p93">
              <a:extLst>
                <a:ext uri="{FF2B5EF4-FFF2-40B4-BE49-F238E27FC236}">
                  <a16:creationId xmlns:a16="http://schemas.microsoft.com/office/drawing/2014/main" id="{46A18953-FD97-4199-9AF4-57DFBC67766D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60" name="Google Shape;5816;p93">
                <a:extLst>
                  <a:ext uri="{FF2B5EF4-FFF2-40B4-BE49-F238E27FC236}">
                    <a16:creationId xmlns:a16="http://schemas.microsoft.com/office/drawing/2014/main" id="{2B0A1BA1-F20C-47AC-AF35-E49189E93881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61" name="Google Shape;5817;p93">
                <a:extLst>
                  <a:ext uri="{FF2B5EF4-FFF2-40B4-BE49-F238E27FC236}">
                    <a16:creationId xmlns:a16="http://schemas.microsoft.com/office/drawing/2014/main" id="{2AAD8B77-A28E-492F-800E-80EACB092CE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5818;p93">
              <a:extLst>
                <a:ext uri="{FF2B5EF4-FFF2-40B4-BE49-F238E27FC236}">
                  <a16:creationId xmlns:a16="http://schemas.microsoft.com/office/drawing/2014/main" id="{FF632FDA-02D4-4E30-94AF-4D9C810F2C5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52" name="Google Shape;5819;p93">
                <a:extLst>
                  <a:ext uri="{FF2B5EF4-FFF2-40B4-BE49-F238E27FC236}">
                    <a16:creationId xmlns:a16="http://schemas.microsoft.com/office/drawing/2014/main" id="{90A9F129-E570-41DF-98A3-CFEAF2D5CB7A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grpSp>
            <p:nvGrpSpPr>
              <p:cNvPr id="1353" name="Google Shape;5820;p93">
                <a:extLst>
                  <a:ext uri="{FF2B5EF4-FFF2-40B4-BE49-F238E27FC236}">
                    <a16:creationId xmlns:a16="http://schemas.microsoft.com/office/drawing/2014/main" id="{D84F59FB-876B-4BD1-8475-8AC81643877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54" name="Google Shape;5821;p93">
                  <a:extLst>
                    <a:ext uri="{FF2B5EF4-FFF2-40B4-BE49-F238E27FC236}">
                      <a16:creationId xmlns:a16="http://schemas.microsoft.com/office/drawing/2014/main" id="{7B9ADD49-9A6D-4031-A514-5C950F5FFD8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355" name="Google Shape;5822;p93">
                  <a:extLst>
                    <a:ext uri="{FF2B5EF4-FFF2-40B4-BE49-F238E27FC236}">
                      <a16:creationId xmlns:a16="http://schemas.microsoft.com/office/drawing/2014/main" id="{464835A3-6841-4780-AB98-7F480C79A57C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5823;p93">
                  <a:extLst>
                    <a:ext uri="{FF2B5EF4-FFF2-40B4-BE49-F238E27FC236}">
                      <a16:creationId xmlns:a16="http://schemas.microsoft.com/office/drawing/2014/main" id="{EDC55117-A8F3-4C2C-9FD1-D219FEDFDED6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5824;p93">
                  <a:extLst>
                    <a:ext uri="{FF2B5EF4-FFF2-40B4-BE49-F238E27FC236}">
                      <a16:creationId xmlns:a16="http://schemas.microsoft.com/office/drawing/2014/main" id="{27812272-7E9B-4A33-86B0-AE94B750D0F0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5825;p93">
                  <a:extLst>
                    <a:ext uri="{FF2B5EF4-FFF2-40B4-BE49-F238E27FC236}">
                      <a16:creationId xmlns:a16="http://schemas.microsoft.com/office/drawing/2014/main" id="{BB9B181E-C0DD-41E2-A46B-0CA92B0581E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359" name="Google Shape;5826;p93">
                  <a:extLst>
                    <a:ext uri="{FF2B5EF4-FFF2-40B4-BE49-F238E27FC236}">
                      <a16:creationId xmlns:a16="http://schemas.microsoft.com/office/drawing/2014/main" id="{E2A83F3F-8022-42A6-AB96-E1CC50CB5E05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7" name="Google Shape;5827;p93">
              <a:extLst>
                <a:ext uri="{FF2B5EF4-FFF2-40B4-BE49-F238E27FC236}">
                  <a16:creationId xmlns:a16="http://schemas.microsoft.com/office/drawing/2014/main" id="{501DCED6-593C-4DAF-AEA8-7F6EED07BB2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50" name="Google Shape;5828;p93">
                <a:extLst>
                  <a:ext uri="{FF2B5EF4-FFF2-40B4-BE49-F238E27FC236}">
                    <a16:creationId xmlns:a16="http://schemas.microsoft.com/office/drawing/2014/main" id="{B867988C-18D4-4C5C-AB35-167CD12F1F54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51" name="Google Shape;5829;p93">
                <a:extLst>
                  <a:ext uri="{FF2B5EF4-FFF2-40B4-BE49-F238E27FC236}">
                    <a16:creationId xmlns:a16="http://schemas.microsoft.com/office/drawing/2014/main" id="{2772A1F3-0D1D-43CF-89CF-79DD0724D19F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5830;p93">
              <a:extLst>
                <a:ext uri="{FF2B5EF4-FFF2-40B4-BE49-F238E27FC236}">
                  <a16:creationId xmlns:a16="http://schemas.microsoft.com/office/drawing/2014/main" id="{7E2829BC-6271-457B-AFF5-09ACD6EF1759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44" name="Google Shape;5831;p93">
                <a:extLst>
                  <a:ext uri="{FF2B5EF4-FFF2-40B4-BE49-F238E27FC236}">
                    <a16:creationId xmlns:a16="http://schemas.microsoft.com/office/drawing/2014/main" id="{61158FE9-777F-4C2A-91C3-D6F6D8E4A26D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45" name="Google Shape;5832;p93">
                <a:extLst>
                  <a:ext uri="{FF2B5EF4-FFF2-40B4-BE49-F238E27FC236}">
                    <a16:creationId xmlns:a16="http://schemas.microsoft.com/office/drawing/2014/main" id="{6292896D-C478-40A5-950D-366FC8A08DEC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5833;p93">
                <a:extLst>
                  <a:ext uri="{FF2B5EF4-FFF2-40B4-BE49-F238E27FC236}">
                    <a16:creationId xmlns:a16="http://schemas.microsoft.com/office/drawing/2014/main" id="{D270CEFB-BD25-47D4-A023-4990EAF945F4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5834;p93">
                <a:extLst>
                  <a:ext uri="{FF2B5EF4-FFF2-40B4-BE49-F238E27FC236}">
                    <a16:creationId xmlns:a16="http://schemas.microsoft.com/office/drawing/2014/main" id="{EFB6ABBC-22E3-4E1F-8D52-E688842B929B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5835;p93">
                <a:extLst>
                  <a:ext uri="{FF2B5EF4-FFF2-40B4-BE49-F238E27FC236}">
                    <a16:creationId xmlns:a16="http://schemas.microsoft.com/office/drawing/2014/main" id="{F4DC77F9-E20C-4AA5-A3D5-C185450B5F3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5836;p93">
                <a:extLst>
                  <a:ext uri="{FF2B5EF4-FFF2-40B4-BE49-F238E27FC236}">
                    <a16:creationId xmlns:a16="http://schemas.microsoft.com/office/drawing/2014/main" id="{63490878-CCDD-4877-97D8-3427FAB9C020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5837;p93">
              <a:extLst>
                <a:ext uri="{FF2B5EF4-FFF2-40B4-BE49-F238E27FC236}">
                  <a16:creationId xmlns:a16="http://schemas.microsoft.com/office/drawing/2014/main" id="{D60FCDCC-2E2C-470F-A947-3AB634194A05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42" name="Google Shape;5838;p93">
                <a:extLst>
                  <a:ext uri="{FF2B5EF4-FFF2-40B4-BE49-F238E27FC236}">
                    <a16:creationId xmlns:a16="http://schemas.microsoft.com/office/drawing/2014/main" id="{9986C700-616A-4830-A208-2D65AF03BD5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5839;p93">
                <a:extLst>
                  <a:ext uri="{FF2B5EF4-FFF2-40B4-BE49-F238E27FC236}">
                    <a16:creationId xmlns:a16="http://schemas.microsoft.com/office/drawing/2014/main" id="{CE1D6B2A-98CE-4089-BED9-02386CF0C32A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</p:grpSp>
        <p:grpSp>
          <p:nvGrpSpPr>
            <p:cNvPr id="1110" name="Google Shape;5840;p93">
              <a:extLst>
                <a:ext uri="{FF2B5EF4-FFF2-40B4-BE49-F238E27FC236}">
                  <a16:creationId xmlns:a16="http://schemas.microsoft.com/office/drawing/2014/main" id="{F64D4CC1-B99F-43CF-B1BA-1DE9AA79DD14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39" name="Google Shape;5841;p93">
                <a:extLst>
                  <a:ext uri="{FF2B5EF4-FFF2-40B4-BE49-F238E27FC236}">
                    <a16:creationId xmlns:a16="http://schemas.microsoft.com/office/drawing/2014/main" id="{EAB9A5E3-EBC2-4B13-9BCA-CE013F8E5A14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5842;p93">
                <a:extLst>
                  <a:ext uri="{FF2B5EF4-FFF2-40B4-BE49-F238E27FC236}">
                    <a16:creationId xmlns:a16="http://schemas.microsoft.com/office/drawing/2014/main" id="{561958DF-5345-4B04-A6B6-4FFC9963485D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41" name="Google Shape;5843;p93">
                <a:extLst>
                  <a:ext uri="{FF2B5EF4-FFF2-40B4-BE49-F238E27FC236}">
                    <a16:creationId xmlns:a16="http://schemas.microsoft.com/office/drawing/2014/main" id="{5E8C4F56-5BE4-427C-AB1B-F91C6F282FBA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</p:grpSp>
        <p:grpSp>
          <p:nvGrpSpPr>
            <p:cNvPr id="1111" name="Google Shape;5844;p93">
              <a:extLst>
                <a:ext uri="{FF2B5EF4-FFF2-40B4-BE49-F238E27FC236}">
                  <a16:creationId xmlns:a16="http://schemas.microsoft.com/office/drawing/2014/main" id="{0023C631-0FA1-483C-A0D8-19E0C9CA9732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37" name="Google Shape;5845;p93">
                <a:extLst>
                  <a:ext uri="{FF2B5EF4-FFF2-40B4-BE49-F238E27FC236}">
                    <a16:creationId xmlns:a16="http://schemas.microsoft.com/office/drawing/2014/main" id="{9728E475-E26A-4F8E-A542-0FC8BA19F061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5846;p93">
                <a:extLst>
                  <a:ext uri="{FF2B5EF4-FFF2-40B4-BE49-F238E27FC236}">
                    <a16:creationId xmlns:a16="http://schemas.microsoft.com/office/drawing/2014/main" id="{F4488C26-87B6-4BAE-8411-6C20AB706D82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</p:grpSp>
        <p:grpSp>
          <p:nvGrpSpPr>
            <p:cNvPr id="1112" name="Google Shape;5847;p93">
              <a:extLst>
                <a:ext uri="{FF2B5EF4-FFF2-40B4-BE49-F238E27FC236}">
                  <a16:creationId xmlns:a16="http://schemas.microsoft.com/office/drawing/2014/main" id="{677F53CD-EC5F-43FB-A877-994AF18C2323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35" name="Google Shape;5848;p93">
                <a:extLst>
                  <a:ext uri="{FF2B5EF4-FFF2-40B4-BE49-F238E27FC236}">
                    <a16:creationId xmlns:a16="http://schemas.microsoft.com/office/drawing/2014/main" id="{9703A09C-F2F7-4FC3-A10E-3B62C637C722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36" name="Google Shape;5849;p93">
                <a:extLst>
                  <a:ext uri="{FF2B5EF4-FFF2-40B4-BE49-F238E27FC236}">
                    <a16:creationId xmlns:a16="http://schemas.microsoft.com/office/drawing/2014/main" id="{31028115-3DAC-4CD3-AD7F-CC153ADC2E13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5850;p93">
              <a:extLst>
                <a:ext uri="{FF2B5EF4-FFF2-40B4-BE49-F238E27FC236}">
                  <a16:creationId xmlns:a16="http://schemas.microsoft.com/office/drawing/2014/main" id="{81458FBD-D4F6-442B-9BD5-0B270931359E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31" name="Google Shape;5851;p93">
                <a:extLst>
                  <a:ext uri="{FF2B5EF4-FFF2-40B4-BE49-F238E27FC236}">
                    <a16:creationId xmlns:a16="http://schemas.microsoft.com/office/drawing/2014/main" id="{9FE1F13E-6240-4077-9F42-BDD2CDD854DA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grpSp>
            <p:nvGrpSpPr>
              <p:cNvPr id="1332" name="Google Shape;5852;p93">
                <a:extLst>
                  <a:ext uri="{FF2B5EF4-FFF2-40B4-BE49-F238E27FC236}">
                    <a16:creationId xmlns:a16="http://schemas.microsoft.com/office/drawing/2014/main" id="{93321635-868C-4A80-AD69-D8B7B7D58AFA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33" name="Google Shape;5853;p93">
                  <a:extLst>
                    <a:ext uri="{FF2B5EF4-FFF2-40B4-BE49-F238E27FC236}">
                      <a16:creationId xmlns:a16="http://schemas.microsoft.com/office/drawing/2014/main" id="{EB0E1F54-659D-4958-9190-7E9180A31A99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5854;p93">
                  <a:extLst>
                    <a:ext uri="{FF2B5EF4-FFF2-40B4-BE49-F238E27FC236}">
                      <a16:creationId xmlns:a16="http://schemas.microsoft.com/office/drawing/2014/main" id="{AB7291B1-5CB1-41E7-9804-A72200F94234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14" name="Google Shape;5855;p93">
              <a:extLst>
                <a:ext uri="{FF2B5EF4-FFF2-40B4-BE49-F238E27FC236}">
                  <a16:creationId xmlns:a16="http://schemas.microsoft.com/office/drawing/2014/main" id="{E1A3C466-2C85-4484-B51E-DC2963C2D5F9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29" name="Google Shape;5856;p93">
                <a:extLst>
                  <a:ext uri="{FF2B5EF4-FFF2-40B4-BE49-F238E27FC236}">
                    <a16:creationId xmlns:a16="http://schemas.microsoft.com/office/drawing/2014/main" id="{B4ABAB29-7307-40DF-A1C3-5DB64030BA2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30" name="Google Shape;5857;p93">
                <a:extLst>
                  <a:ext uri="{FF2B5EF4-FFF2-40B4-BE49-F238E27FC236}">
                    <a16:creationId xmlns:a16="http://schemas.microsoft.com/office/drawing/2014/main" id="{53AAAF42-6405-4414-8E05-FC49875C21A9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15" name="Google Shape;5858;p93">
              <a:extLst>
                <a:ext uri="{FF2B5EF4-FFF2-40B4-BE49-F238E27FC236}">
                  <a16:creationId xmlns:a16="http://schemas.microsoft.com/office/drawing/2014/main" id="{1AE39CCC-B9B0-4F04-B644-1C7DA678B008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27" name="Google Shape;5859;p93">
                <a:extLst>
                  <a:ext uri="{FF2B5EF4-FFF2-40B4-BE49-F238E27FC236}">
                    <a16:creationId xmlns:a16="http://schemas.microsoft.com/office/drawing/2014/main" id="{5F5AE593-8996-4A90-96AC-8C58CBD65888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28" name="Google Shape;5860;p93">
                <a:extLst>
                  <a:ext uri="{FF2B5EF4-FFF2-40B4-BE49-F238E27FC236}">
                    <a16:creationId xmlns:a16="http://schemas.microsoft.com/office/drawing/2014/main" id="{F7BCA29E-CDFA-4652-9E00-B5C2609844A3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5861;p93">
              <a:extLst>
                <a:ext uri="{FF2B5EF4-FFF2-40B4-BE49-F238E27FC236}">
                  <a16:creationId xmlns:a16="http://schemas.microsoft.com/office/drawing/2014/main" id="{E1D779C0-5593-414C-A593-E47F067E641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25" name="Google Shape;5862;p93">
                <a:extLst>
                  <a:ext uri="{FF2B5EF4-FFF2-40B4-BE49-F238E27FC236}">
                    <a16:creationId xmlns:a16="http://schemas.microsoft.com/office/drawing/2014/main" id="{3BE2DB26-552D-450E-96D9-0C12867E689F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26" name="Google Shape;5863;p93">
                <a:extLst>
                  <a:ext uri="{FF2B5EF4-FFF2-40B4-BE49-F238E27FC236}">
                    <a16:creationId xmlns:a16="http://schemas.microsoft.com/office/drawing/2014/main" id="{9F3F036C-3D4C-4773-ADEC-ADFA87C325B4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7" name="Google Shape;5864;p93">
              <a:extLst>
                <a:ext uri="{FF2B5EF4-FFF2-40B4-BE49-F238E27FC236}">
                  <a16:creationId xmlns:a16="http://schemas.microsoft.com/office/drawing/2014/main" id="{C0E26508-C24A-4191-8326-F37C795896FA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5865;p93">
              <a:extLst>
                <a:ext uri="{FF2B5EF4-FFF2-40B4-BE49-F238E27FC236}">
                  <a16:creationId xmlns:a16="http://schemas.microsoft.com/office/drawing/2014/main" id="{985AE060-054F-4B36-BA4A-7F017E84F79E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5866;p93">
              <a:extLst>
                <a:ext uri="{FF2B5EF4-FFF2-40B4-BE49-F238E27FC236}">
                  <a16:creationId xmlns:a16="http://schemas.microsoft.com/office/drawing/2014/main" id="{C39E10FD-D13D-4E6A-9955-CBBF662B565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20" name="Google Shape;5867;p93">
              <a:extLst>
                <a:ext uri="{FF2B5EF4-FFF2-40B4-BE49-F238E27FC236}">
                  <a16:creationId xmlns:a16="http://schemas.microsoft.com/office/drawing/2014/main" id="{F7C46140-98E0-4DD0-817E-949D0B97D6EA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09" name="Google Shape;5868;p93">
                <a:extLst>
                  <a:ext uri="{FF2B5EF4-FFF2-40B4-BE49-F238E27FC236}">
                    <a16:creationId xmlns:a16="http://schemas.microsoft.com/office/drawing/2014/main" id="{65E59606-8C8C-417C-A404-AC4BD4960918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5869;p93">
                <a:extLst>
                  <a:ext uri="{FF2B5EF4-FFF2-40B4-BE49-F238E27FC236}">
                    <a16:creationId xmlns:a16="http://schemas.microsoft.com/office/drawing/2014/main" id="{194C9645-D6EB-4697-A136-377C1546E210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5870;p93">
                <a:extLst>
                  <a:ext uri="{FF2B5EF4-FFF2-40B4-BE49-F238E27FC236}">
                    <a16:creationId xmlns:a16="http://schemas.microsoft.com/office/drawing/2014/main" id="{D3A2D8EF-B0CB-487C-9E02-61A55077DF27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5871;p93">
                <a:extLst>
                  <a:ext uri="{FF2B5EF4-FFF2-40B4-BE49-F238E27FC236}">
                    <a16:creationId xmlns:a16="http://schemas.microsoft.com/office/drawing/2014/main" id="{5F983E81-7B14-41D6-9627-AA6AAB6602BE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5872;p93">
                <a:extLst>
                  <a:ext uri="{FF2B5EF4-FFF2-40B4-BE49-F238E27FC236}">
                    <a16:creationId xmlns:a16="http://schemas.microsoft.com/office/drawing/2014/main" id="{7372E712-45BB-4AF0-9391-75F3C8724A35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5873;p93">
                <a:extLst>
                  <a:ext uri="{FF2B5EF4-FFF2-40B4-BE49-F238E27FC236}">
                    <a16:creationId xmlns:a16="http://schemas.microsoft.com/office/drawing/2014/main" id="{62D0532B-F7CD-483F-875B-3052AE9C53C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5874;p93">
                <a:extLst>
                  <a:ext uri="{FF2B5EF4-FFF2-40B4-BE49-F238E27FC236}">
                    <a16:creationId xmlns:a16="http://schemas.microsoft.com/office/drawing/2014/main" id="{9984C972-7915-4DD1-B35F-77464D2BE470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5875;p93">
                <a:extLst>
                  <a:ext uri="{FF2B5EF4-FFF2-40B4-BE49-F238E27FC236}">
                    <a16:creationId xmlns:a16="http://schemas.microsoft.com/office/drawing/2014/main" id="{B97C5855-ABEB-4EBA-972C-8E17BC7BF492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5876;p93">
                <a:extLst>
                  <a:ext uri="{FF2B5EF4-FFF2-40B4-BE49-F238E27FC236}">
                    <a16:creationId xmlns:a16="http://schemas.microsoft.com/office/drawing/2014/main" id="{A4DC71EF-FB10-437C-BC48-47DBB0F92DF0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5877;p93">
                <a:extLst>
                  <a:ext uri="{FF2B5EF4-FFF2-40B4-BE49-F238E27FC236}">
                    <a16:creationId xmlns:a16="http://schemas.microsoft.com/office/drawing/2014/main" id="{BFD7940F-2FAD-4D6F-A2CB-08CB16992537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5878;p93">
                <a:extLst>
                  <a:ext uri="{FF2B5EF4-FFF2-40B4-BE49-F238E27FC236}">
                    <a16:creationId xmlns:a16="http://schemas.microsoft.com/office/drawing/2014/main" id="{3C612C47-436C-41E1-BC0B-34D8B504359C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5879;p93">
                <a:extLst>
                  <a:ext uri="{FF2B5EF4-FFF2-40B4-BE49-F238E27FC236}">
                    <a16:creationId xmlns:a16="http://schemas.microsoft.com/office/drawing/2014/main" id="{D77C215F-7CB6-4575-B8D3-81B41BE4F87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5880;p93">
                <a:extLst>
                  <a:ext uri="{FF2B5EF4-FFF2-40B4-BE49-F238E27FC236}">
                    <a16:creationId xmlns:a16="http://schemas.microsoft.com/office/drawing/2014/main" id="{15407533-6F0B-40A7-9479-9EB88A2B79DF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5881;p93">
                <a:extLst>
                  <a:ext uri="{FF2B5EF4-FFF2-40B4-BE49-F238E27FC236}">
                    <a16:creationId xmlns:a16="http://schemas.microsoft.com/office/drawing/2014/main" id="{D9CE8A54-4775-45BD-B0F7-BC0766CC8D35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5882;p93">
                <a:extLst>
                  <a:ext uri="{FF2B5EF4-FFF2-40B4-BE49-F238E27FC236}">
                    <a16:creationId xmlns:a16="http://schemas.microsoft.com/office/drawing/2014/main" id="{D957732A-09EF-4940-8A24-339DE10E473E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5883;p93">
                <a:extLst>
                  <a:ext uri="{FF2B5EF4-FFF2-40B4-BE49-F238E27FC236}">
                    <a16:creationId xmlns:a16="http://schemas.microsoft.com/office/drawing/2014/main" id="{28EB332B-8747-42B8-B0D7-37198B26C63C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21" name="Google Shape;5884;p93">
              <a:extLst>
                <a:ext uri="{FF2B5EF4-FFF2-40B4-BE49-F238E27FC236}">
                  <a16:creationId xmlns:a16="http://schemas.microsoft.com/office/drawing/2014/main" id="{46F733A1-69A9-45C1-9B6A-6EFF83FA4231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5885;p93">
              <a:extLst>
                <a:ext uri="{FF2B5EF4-FFF2-40B4-BE49-F238E27FC236}">
                  <a16:creationId xmlns:a16="http://schemas.microsoft.com/office/drawing/2014/main" id="{CD7BC417-86AE-4408-85FB-FFB11096309F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5886;p93">
              <a:extLst>
                <a:ext uri="{FF2B5EF4-FFF2-40B4-BE49-F238E27FC236}">
                  <a16:creationId xmlns:a16="http://schemas.microsoft.com/office/drawing/2014/main" id="{77367507-3DB2-4E9D-BE55-3466151D2083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5887;p93">
              <a:extLst>
                <a:ext uri="{FF2B5EF4-FFF2-40B4-BE49-F238E27FC236}">
                  <a16:creationId xmlns:a16="http://schemas.microsoft.com/office/drawing/2014/main" id="{5FC7BA3A-C5BA-46CF-A7FF-C0B0F1FA5C43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5888;p93">
              <a:extLst>
                <a:ext uri="{FF2B5EF4-FFF2-40B4-BE49-F238E27FC236}">
                  <a16:creationId xmlns:a16="http://schemas.microsoft.com/office/drawing/2014/main" id="{C4A32C26-8D7D-4E77-B9FB-91B0228FAB60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5889;p93">
              <a:extLst>
                <a:ext uri="{FF2B5EF4-FFF2-40B4-BE49-F238E27FC236}">
                  <a16:creationId xmlns:a16="http://schemas.microsoft.com/office/drawing/2014/main" id="{AB783E69-239F-4F39-AE2A-40C4A517C9F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5890;p93">
              <a:extLst>
                <a:ext uri="{FF2B5EF4-FFF2-40B4-BE49-F238E27FC236}">
                  <a16:creationId xmlns:a16="http://schemas.microsoft.com/office/drawing/2014/main" id="{BD96C4D8-707F-4EC3-8B45-52E61097F96D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5891;p93">
              <a:extLst>
                <a:ext uri="{FF2B5EF4-FFF2-40B4-BE49-F238E27FC236}">
                  <a16:creationId xmlns:a16="http://schemas.microsoft.com/office/drawing/2014/main" id="{6323E47A-4050-42B3-971D-26C8D03A3EB6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5892;p93">
              <a:extLst>
                <a:ext uri="{FF2B5EF4-FFF2-40B4-BE49-F238E27FC236}">
                  <a16:creationId xmlns:a16="http://schemas.microsoft.com/office/drawing/2014/main" id="{EDE61BE1-0DA1-4A3E-8CE1-4849024473C1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5893;p93">
              <a:extLst>
                <a:ext uri="{FF2B5EF4-FFF2-40B4-BE49-F238E27FC236}">
                  <a16:creationId xmlns:a16="http://schemas.microsoft.com/office/drawing/2014/main" id="{5B6FA16D-59F9-4F8B-97FA-7044C3DD9282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5894;p93">
              <a:extLst>
                <a:ext uri="{FF2B5EF4-FFF2-40B4-BE49-F238E27FC236}">
                  <a16:creationId xmlns:a16="http://schemas.microsoft.com/office/drawing/2014/main" id="{03B6BD34-E6F9-4C51-9C0E-6852BBB0DB56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5895;p93">
              <a:extLst>
                <a:ext uri="{FF2B5EF4-FFF2-40B4-BE49-F238E27FC236}">
                  <a16:creationId xmlns:a16="http://schemas.microsoft.com/office/drawing/2014/main" id="{34A7E42E-6C51-4507-BB50-5B0317960F1F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5896;p93">
              <a:extLst>
                <a:ext uri="{FF2B5EF4-FFF2-40B4-BE49-F238E27FC236}">
                  <a16:creationId xmlns:a16="http://schemas.microsoft.com/office/drawing/2014/main" id="{62AFF165-6F9A-4484-B0F7-DB9F1C99D76C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5897;p93">
              <a:extLst>
                <a:ext uri="{FF2B5EF4-FFF2-40B4-BE49-F238E27FC236}">
                  <a16:creationId xmlns:a16="http://schemas.microsoft.com/office/drawing/2014/main" id="{EEDD9631-D3CD-4E4D-93F0-EB0780CFAFE1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5898;p93">
              <a:extLst>
                <a:ext uri="{FF2B5EF4-FFF2-40B4-BE49-F238E27FC236}">
                  <a16:creationId xmlns:a16="http://schemas.microsoft.com/office/drawing/2014/main" id="{8F1ABA6C-FB3A-45D9-AE94-CA93419DA3B0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5899;p93">
              <a:extLst>
                <a:ext uri="{FF2B5EF4-FFF2-40B4-BE49-F238E27FC236}">
                  <a16:creationId xmlns:a16="http://schemas.microsoft.com/office/drawing/2014/main" id="{A61B1995-27E3-4C06-B2DA-0FF60A9FD059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5900;p93">
              <a:extLst>
                <a:ext uri="{FF2B5EF4-FFF2-40B4-BE49-F238E27FC236}">
                  <a16:creationId xmlns:a16="http://schemas.microsoft.com/office/drawing/2014/main" id="{7922DBEA-A42E-4958-B1F2-336652CFBBA3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5901;p93">
              <a:extLst>
                <a:ext uri="{FF2B5EF4-FFF2-40B4-BE49-F238E27FC236}">
                  <a16:creationId xmlns:a16="http://schemas.microsoft.com/office/drawing/2014/main" id="{523F9512-EFC8-4B6D-87F8-647B7EFDE38A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5902;p93">
              <a:extLst>
                <a:ext uri="{FF2B5EF4-FFF2-40B4-BE49-F238E27FC236}">
                  <a16:creationId xmlns:a16="http://schemas.microsoft.com/office/drawing/2014/main" id="{BD2E1414-60D9-421F-9415-ED55B4E301C6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5903;p93">
              <a:extLst>
                <a:ext uri="{FF2B5EF4-FFF2-40B4-BE49-F238E27FC236}">
                  <a16:creationId xmlns:a16="http://schemas.microsoft.com/office/drawing/2014/main" id="{128640A9-9CF5-4640-895C-42F13AEDA9B9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41" name="Google Shape;5904;p93">
              <a:extLst>
                <a:ext uri="{FF2B5EF4-FFF2-40B4-BE49-F238E27FC236}">
                  <a16:creationId xmlns:a16="http://schemas.microsoft.com/office/drawing/2014/main" id="{E817AA82-85BD-4789-9900-114601850E68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42" name="Google Shape;5905;p93">
              <a:extLst>
                <a:ext uri="{FF2B5EF4-FFF2-40B4-BE49-F238E27FC236}">
                  <a16:creationId xmlns:a16="http://schemas.microsoft.com/office/drawing/2014/main" id="{1009C6C3-E9E5-4BBB-9F3E-DD554B4A46D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3" name="Google Shape;5906;p93">
              <a:extLst>
                <a:ext uri="{FF2B5EF4-FFF2-40B4-BE49-F238E27FC236}">
                  <a16:creationId xmlns:a16="http://schemas.microsoft.com/office/drawing/2014/main" id="{32643B7B-575F-49BB-ACE8-60AA8A216073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307" name="Google Shape;5907;p93">
                <a:extLst>
                  <a:ext uri="{FF2B5EF4-FFF2-40B4-BE49-F238E27FC236}">
                    <a16:creationId xmlns:a16="http://schemas.microsoft.com/office/drawing/2014/main" id="{AF0B70D7-4C27-4618-8116-70B038BD2A35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5908;p93">
                <a:extLst>
                  <a:ext uri="{FF2B5EF4-FFF2-40B4-BE49-F238E27FC236}">
                    <a16:creationId xmlns:a16="http://schemas.microsoft.com/office/drawing/2014/main" id="{813A0672-8E95-443B-BC3D-848A8207D46C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4" name="Google Shape;5909;p93">
              <a:extLst>
                <a:ext uri="{FF2B5EF4-FFF2-40B4-BE49-F238E27FC236}">
                  <a16:creationId xmlns:a16="http://schemas.microsoft.com/office/drawing/2014/main" id="{BE2C506D-71A3-4693-93B8-A671E2A15478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5910;p93">
              <a:extLst>
                <a:ext uri="{FF2B5EF4-FFF2-40B4-BE49-F238E27FC236}">
                  <a16:creationId xmlns:a16="http://schemas.microsoft.com/office/drawing/2014/main" id="{A067842A-4685-4DAB-9EBE-0658B05CDD0F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303" name="Google Shape;5911;p93">
                <a:extLst>
                  <a:ext uri="{FF2B5EF4-FFF2-40B4-BE49-F238E27FC236}">
                    <a16:creationId xmlns:a16="http://schemas.microsoft.com/office/drawing/2014/main" id="{95159B27-2DCD-4FB6-AE3B-D628B35D1FCE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5912;p93">
                <a:extLst>
                  <a:ext uri="{FF2B5EF4-FFF2-40B4-BE49-F238E27FC236}">
                    <a16:creationId xmlns:a16="http://schemas.microsoft.com/office/drawing/2014/main" id="{4670728C-6307-47AF-9544-B077B2B6DAA8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5913;p93">
                <a:extLst>
                  <a:ext uri="{FF2B5EF4-FFF2-40B4-BE49-F238E27FC236}">
                    <a16:creationId xmlns:a16="http://schemas.microsoft.com/office/drawing/2014/main" id="{55B0778C-F532-4DE7-874D-3728A4ED1DE3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5914;p93">
                <a:extLst>
                  <a:ext uri="{FF2B5EF4-FFF2-40B4-BE49-F238E27FC236}">
                    <a16:creationId xmlns:a16="http://schemas.microsoft.com/office/drawing/2014/main" id="{86EFE06A-5E9E-4526-8421-E46DB400FD0C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6" name="Google Shape;5915;p93">
              <a:extLst>
                <a:ext uri="{FF2B5EF4-FFF2-40B4-BE49-F238E27FC236}">
                  <a16:creationId xmlns:a16="http://schemas.microsoft.com/office/drawing/2014/main" id="{9B8C8BC9-F76B-40B2-8513-4EDF063E3B0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5916;p93">
              <a:extLst>
                <a:ext uri="{FF2B5EF4-FFF2-40B4-BE49-F238E27FC236}">
                  <a16:creationId xmlns:a16="http://schemas.microsoft.com/office/drawing/2014/main" id="{E016B2CF-B04C-4717-BEC7-B4A7E03E9FA1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5917;p93">
              <a:extLst>
                <a:ext uri="{FF2B5EF4-FFF2-40B4-BE49-F238E27FC236}">
                  <a16:creationId xmlns:a16="http://schemas.microsoft.com/office/drawing/2014/main" id="{CBC10ECC-FB43-446E-955A-90862FA1D630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5918;p93">
              <a:extLst>
                <a:ext uri="{FF2B5EF4-FFF2-40B4-BE49-F238E27FC236}">
                  <a16:creationId xmlns:a16="http://schemas.microsoft.com/office/drawing/2014/main" id="{7A237C60-2E15-4C6A-B485-EFDD248D2EEC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5919;p93">
              <a:extLst>
                <a:ext uri="{FF2B5EF4-FFF2-40B4-BE49-F238E27FC236}">
                  <a16:creationId xmlns:a16="http://schemas.microsoft.com/office/drawing/2014/main" id="{B67BEF9B-076C-4D17-9485-1D011D584AC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5920;p93">
              <a:extLst>
                <a:ext uri="{FF2B5EF4-FFF2-40B4-BE49-F238E27FC236}">
                  <a16:creationId xmlns:a16="http://schemas.microsoft.com/office/drawing/2014/main" id="{4C3272A8-5F15-4144-A33D-8B565BB6CA98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5921;p93">
              <a:extLst>
                <a:ext uri="{FF2B5EF4-FFF2-40B4-BE49-F238E27FC236}">
                  <a16:creationId xmlns:a16="http://schemas.microsoft.com/office/drawing/2014/main" id="{99241128-EB71-4295-B472-C2F04AC2FD28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5922;p93">
              <a:extLst>
                <a:ext uri="{FF2B5EF4-FFF2-40B4-BE49-F238E27FC236}">
                  <a16:creationId xmlns:a16="http://schemas.microsoft.com/office/drawing/2014/main" id="{2C74FAAE-6279-46D9-928A-C3875FEA63C1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299" name="Google Shape;5923;p93">
                <a:extLst>
                  <a:ext uri="{FF2B5EF4-FFF2-40B4-BE49-F238E27FC236}">
                    <a16:creationId xmlns:a16="http://schemas.microsoft.com/office/drawing/2014/main" id="{55BE02AA-B963-419D-A5CC-EB8C23815E55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5924;p93">
                <a:extLst>
                  <a:ext uri="{FF2B5EF4-FFF2-40B4-BE49-F238E27FC236}">
                    <a16:creationId xmlns:a16="http://schemas.microsoft.com/office/drawing/2014/main" id="{F4F2E1D4-4C8B-4EB7-B847-1DE9BB93A1C8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5925;p93">
                <a:extLst>
                  <a:ext uri="{FF2B5EF4-FFF2-40B4-BE49-F238E27FC236}">
                    <a16:creationId xmlns:a16="http://schemas.microsoft.com/office/drawing/2014/main" id="{38F7169B-2B59-4E5C-B8D7-2A25C70CDB5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5926;p93">
                <a:extLst>
                  <a:ext uri="{FF2B5EF4-FFF2-40B4-BE49-F238E27FC236}">
                    <a16:creationId xmlns:a16="http://schemas.microsoft.com/office/drawing/2014/main" id="{828188A0-BEDE-4F2B-B059-8B5E552182BA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4" name="Google Shape;5927;p93">
              <a:extLst>
                <a:ext uri="{FF2B5EF4-FFF2-40B4-BE49-F238E27FC236}">
                  <a16:creationId xmlns:a16="http://schemas.microsoft.com/office/drawing/2014/main" id="{82636FC4-50D6-4DD7-B488-55D29C3269B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5928;p93">
              <a:extLst>
                <a:ext uri="{FF2B5EF4-FFF2-40B4-BE49-F238E27FC236}">
                  <a16:creationId xmlns:a16="http://schemas.microsoft.com/office/drawing/2014/main" id="{3EE58E07-B680-4DEB-9B84-F4F74549D318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5929;p93">
              <a:extLst>
                <a:ext uri="{FF2B5EF4-FFF2-40B4-BE49-F238E27FC236}">
                  <a16:creationId xmlns:a16="http://schemas.microsoft.com/office/drawing/2014/main" id="{B2E2795C-00B8-4035-8BC2-A0CE54B95B3A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5930;p93">
              <a:extLst>
                <a:ext uri="{FF2B5EF4-FFF2-40B4-BE49-F238E27FC236}">
                  <a16:creationId xmlns:a16="http://schemas.microsoft.com/office/drawing/2014/main" id="{107E4F3D-BEA9-4F86-879D-56EF28500CE4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5931;p93">
              <a:extLst>
                <a:ext uri="{FF2B5EF4-FFF2-40B4-BE49-F238E27FC236}">
                  <a16:creationId xmlns:a16="http://schemas.microsoft.com/office/drawing/2014/main" id="{3123ACB1-B003-4044-B4F5-2DBA5FED53D8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5932;p93">
              <a:extLst>
                <a:ext uri="{FF2B5EF4-FFF2-40B4-BE49-F238E27FC236}">
                  <a16:creationId xmlns:a16="http://schemas.microsoft.com/office/drawing/2014/main" id="{680718DB-A98A-4300-8AEB-918B37FBF59A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5933;p93">
              <a:extLst>
                <a:ext uri="{FF2B5EF4-FFF2-40B4-BE49-F238E27FC236}">
                  <a16:creationId xmlns:a16="http://schemas.microsoft.com/office/drawing/2014/main" id="{2AE46866-A627-4FF2-B02E-D6189CF67E4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5934;p93">
              <a:extLst>
                <a:ext uri="{FF2B5EF4-FFF2-40B4-BE49-F238E27FC236}">
                  <a16:creationId xmlns:a16="http://schemas.microsoft.com/office/drawing/2014/main" id="{506B8BB0-F4D6-40EC-9301-086DD0A2CB94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5935;p93">
              <a:extLst>
                <a:ext uri="{FF2B5EF4-FFF2-40B4-BE49-F238E27FC236}">
                  <a16:creationId xmlns:a16="http://schemas.microsoft.com/office/drawing/2014/main" id="{A766DBD6-A9B2-4684-B1C8-2E790D5393B5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5936;p93">
              <a:extLst>
                <a:ext uri="{FF2B5EF4-FFF2-40B4-BE49-F238E27FC236}">
                  <a16:creationId xmlns:a16="http://schemas.microsoft.com/office/drawing/2014/main" id="{BBDCD59F-8D5A-4320-B382-17C17797347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5937;p93">
              <a:extLst>
                <a:ext uri="{FF2B5EF4-FFF2-40B4-BE49-F238E27FC236}">
                  <a16:creationId xmlns:a16="http://schemas.microsoft.com/office/drawing/2014/main" id="{9C0FEE58-7AF5-466C-AB77-3BDB6D1E05C1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5938;p93">
              <a:extLst>
                <a:ext uri="{FF2B5EF4-FFF2-40B4-BE49-F238E27FC236}">
                  <a16:creationId xmlns:a16="http://schemas.microsoft.com/office/drawing/2014/main" id="{ECF0CBA3-5A24-44EE-AE9D-5D4808DE519E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5939;p93">
              <a:extLst>
                <a:ext uri="{FF2B5EF4-FFF2-40B4-BE49-F238E27FC236}">
                  <a16:creationId xmlns:a16="http://schemas.microsoft.com/office/drawing/2014/main" id="{1C64F4E7-DDC4-46E9-9156-0F43926A314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5940;p93">
              <a:extLst>
                <a:ext uri="{FF2B5EF4-FFF2-40B4-BE49-F238E27FC236}">
                  <a16:creationId xmlns:a16="http://schemas.microsoft.com/office/drawing/2014/main" id="{AAC7D403-AFD5-46A3-B1E5-EDF11A6CCC1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5941;p93">
              <a:extLst>
                <a:ext uri="{FF2B5EF4-FFF2-40B4-BE49-F238E27FC236}">
                  <a16:creationId xmlns:a16="http://schemas.microsoft.com/office/drawing/2014/main" id="{68792166-6DE9-49F2-8E7A-B48D83591B85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5942;p93">
              <a:extLst>
                <a:ext uri="{FF2B5EF4-FFF2-40B4-BE49-F238E27FC236}">
                  <a16:creationId xmlns:a16="http://schemas.microsoft.com/office/drawing/2014/main" id="{CEFC194A-F342-4AF5-8843-5F5D2231D24C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5943;p93">
              <a:extLst>
                <a:ext uri="{FF2B5EF4-FFF2-40B4-BE49-F238E27FC236}">
                  <a16:creationId xmlns:a16="http://schemas.microsoft.com/office/drawing/2014/main" id="{F0D24406-341F-4DB5-BB91-38A1025995DE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5944;p93">
              <a:extLst>
                <a:ext uri="{FF2B5EF4-FFF2-40B4-BE49-F238E27FC236}">
                  <a16:creationId xmlns:a16="http://schemas.microsoft.com/office/drawing/2014/main" id="{77D6DF67-9705-41B6-8375-D6E4958DBACC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5945;p93">
              <a:extLst>
                <a:ext uri="{FF2B5EF4-FFF2-40B4-BE49-F238E27FC236}">
                  <a16:creationId xmlns:a16="http://schemas.microsoft.com/office/drawing/2014/main" id="{1F5172F1-88F8-4264-AB25-93115A659509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5946;p93">
              <a:extLst>
                <a:ext uri="{FF2B5EF4-FFF2-40B4-BE49-F238E27FC236}">
                  <a16:creationId xmlns:a16="http://schemas.microsoft.com/office/drawing/2014/main" id="{911ED0D3-0639-4AE7-ACD0-64EF624F4C53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5947;p93">
              <a:extLst>
                <a:ext uri="{FF2B5EF4-FFF2-40B4-BE49-F238E27FC236}">
                  <a16:creationId xmlns:a16="http://schemas.microsoft.com/office/drawing/2014/main" id="{AB733121-5C05-4228-8F58-4B050A2A6D1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5948;p93">
              <a:extLst>
                <a:ext uri="{FF2B5EF4-FFF2-40B4-BE49-F238E27FC236}">
                  <a16:creationId xmlns:a16="http://schemas.microsoft.com/office/drawing/2014/main" id="{DA1A1021-5C1C-414D-AB02-7D781382AD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5949;p93">
              <a:extLst>
                <a:ext uri="{FF2B5EF4-FFF2-40B4-BE49-F238E27FC236}">
                  <a16:creationId xmlns:a16="http://schemas.microsoft.com/office/drawing/2014/main" id="{3497C1FE-913D-48A1-BEB0-9738381905F3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5950;p93">
              <a:extLst>
                <a:ext uri="{FF2B5EF4-FFF2-40B4-BE49-F238E27FC236}">
                  <a16:creationId xmlns:a16="http://schemas.microsoft.com/office/drawing/2014/main" id="{05A4DECB-CF3C-4BC8-8BD2-3C9A96547A7B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5951;p93">
              <a:extLst>
                <a:ext uri="{FF2B5EF4-FFF2-40B4-BE49-F238E27FC236}">
                  <a16:creationId xmlns:a16="http://schemas.microsoft.com/office/drawing/2014/main" id="{B95DA37B-BA05-45F4-BF82-DC689D20C0F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5952;p93">
              <a:extLst>
                <a:ext uri="{FF2B5EF4-FFF2-40B4-BE49-F238E27FC236}">
                  <a16:creationId xmlns:a16="http://schemas.microsoft.com/office/drawing/2014/main" id="{FCC04FA7-B5D2-4999-A7AB-428811D99870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5953;p93">
              <a:extLst>
                <a:ext uri="{FF2B5EF4-FFF2-40B4-BE49-F238E27FC236}">
                  <a16:creationId xmlns:a16="http://schemas.microsoft.com/office/drawing/2014/main" id="{5C8FCAB6-C981-4E9D-9BD5-89617CD738AA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5954;p93">
              <a:extLst>
                <a:ext uri="{FF2B5EF4-FFF2-40B4-BE49-F238E27FC236}">
                  <a16:creationId xmlns:a16="http://schemas.microsoft.com/office/drawing/2014/main" id="{829CC782-AAF1-43C6-AEF5-E18C2C2CB0B0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5955;p93">
              <a:extLst>
                <a:ext uri="{FF2B5EF4-FFF2-40B4-BE49-F238E27FC236}">
                  <a16:creationId xmlns:a16="http://schemas.microsoft.com/office/drawing/2014/main" id="{73310079-3FE8-468D-A529-C14CF1504EB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3" name="Google Shape;5956;p93">
              <a:extLst>
                <a:ext uri="{FF2B5EF4-FFF2-40B4-BE49-F238E27FC236}">
                  <a16:creationId xmlns:a16="http://schemas.microsoft.com/office/drawing/2014/main" id="{B2FE2918-C4FE-448B-9B3E-90838A8F715D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297" name="Google Shape;5957;p93">
                <a:extLst>
                  <a:ext uri="{FF2B5EF4-FFF2-40B4-BE49-F238E27FC236}">
                    <a16:creationId xmlns:a16="http://schemas.microsoft.com/office/drawing/2014/main" id="{E5CE38D5-75DB-4907-BF37-EB7F0011EB45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5958;p93">
                <a:extLst>
                  <a:ext uri="{FF2B5EF4-FFF2-40B4-BE49-F238E27FC236}">
                    <a16:creationId xmlns:a16="http://schemas.microsoft.com/office/drawing/2014/main" id="{99923DE4-ADFE-47B5-9D02-65D5B3608429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4" name="Google Shape;5959;p93">
              <a:extLst>
                <a:ext uri="{FF2B5EF4-FFF2-40B4-BE49-F238E27FC236}">
                  <a16:creationId xmlns:a16="http://schemas.microsoft.com/office/drawing/2014/main" id="{DED74778-480C-4A23-B418-E36A6F2F5A8D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5960;p93">
              <a:extLst>
                <a:ext uri="{FF2B5EF4-FFF2-40B4-BE49-F238E27FC236}">
                  <a16:creationId xmlns:a16="http://schemas.microsoft.com/office/drawing/2014/main" id="{A381D91E-81A1-4C0F-B9DC-8B29FD724B69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295" name="Google Shape;5961;p93">
                <a:extLst>
                  <a:ext uri="{FF2B5EF4-FFF2-40B4-BE49-F238E27FC236}">
                    <a16:creationId xmlns:a16="http://schemas.microsoft.com/office/drawing/2014/main" id="{1FEC4201-BE32-4AAC-8AF8-5F06D6BC0DEF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296" name="Google Shape;5962;p93">
                <a:extLst>
                  <a:ext uri="{FF2B5EF4-FFF2-40B4-BE49-F238E27FC236}">
                    <a16:creationId xmlns:a16="http://schemas.microsoft.com/office/drawing/2014/main" id="{A5288DE8-6CFA-428B-B6ED-5146197F7016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5963;p93">
              <a:extLst>
                <a:ext uri="{FF2B5EF4-FFF2-40B4-BE49-F238E27FC236}">
                  <a16:creationId xmlns:a16="http://schemas.microsoft.com/office/drawing/2014/main" id="{F24BFC80-C0B9-48A2-8FCB-83C8FF5EFA5C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293" name="Google Shape;5964;p93">
                <a:extLst>
                  <a:ext uri="{FF2B5EF4-FFF2-40B4-BE49-F238E27FC236}">
                    <a16:creationId xmlns:a16="http://schemas.microsoft.com/office/drawing/2014/main" id="{2C155F29-059C-4BCB-A386-526285C2AF69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5965;p93">
                <a:extLst>
                  <a:ext uri="{FF2B5EF4-FFF2-40B4-BE49-F238E27FC236}">
                    <a16:creationId xmlns:a16="http://schemas.microsoft.com/office/drawing/2014/main" id="{4DBC9587-3F22-4E84-A27D-BB3537E003F9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7" name="Google Shape;5966;p93">
              <a:extLst>
                <a:ext uri="{FF2B5EF4-FFF2-40B4-BE49-F238E27FC236}">
                  <a16:creationId xmlns:a16="http://schemas.microsoft.com/office/drawing/2014/main" id="{353F85B8-E94A-46AC-A155-B8A86D0DD8E9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5967;p93">
              <a:extLst>
                <a:ext uri="{FF2B5EF4-FFF2-40B4-BE49-F238E27FC236}">
                  <a16:creationId xmlns:a16="http://schemas.microsoft.com/office/drawing/2014/main" id="{3E2BD072-4041-4594-A7AD-F26A63D73874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5968;p93">
              <a:extLst>
                <a:ext uri="{FF2B5EF4-FFF2-40B4-BE49-F238E27FC236}">
                  <a16:creationId xmlns:a16="http://schemas.microsoft.com/office/drawing/2014/main" id="{38D5F631-2B8B-46FC-95EE-EE994409BCCE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5969;p93">
              <a:extLst>
                <a:ext uri="{FF2B5EF4-FFF2-40B4-BE49-F238E27FC236}">
                  <a16:creationId xmlns:a16="http://schemas.microsoft.com/office/drawing/2014/main" id="{3CD1AEF2-4F88-4775-B5F3-DFE8CFBF5624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5970;p93">
              <a:extLst>
                <a:ext uri="{FF2B5EF4-FFF2-40B4-BE49-F238E27FC236}">
                  <a16:creationId xmlns:a16="http://schemas.microsoft.com/office/drawing/2014/main" id="{4A8FB22C-E43E-424D-9FBD-DC5D5A6F3F06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5971;p93">
              <a:extLst>
                <a:ext uri="{FF2B5EF4-FFF2-40B4-BE49-F238E27FC236}">
                  <a16:creationId xmlns:a16="http://schemas.microsoft.com/office/drawing/2014/main" id="{653CC3AB-D4AD-43A0-93E2-11524C32E7D7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5972;p93">
              <a:extLst>
                <a:ext uri="{FF2B5EF4-FFF2-40B4-BE49-F238E27FC236}">
                  <a16:creationId xmlns:a16="http://schemas.microsoft.com/office/drawing/2014/main" id="{C2AFA6A0-8BEE-421C-BB4B-C098F9607A54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5973;p93">
              <a:extLst>
                <a:ext uri="{FF2B5EF4-FFF2-40B4-BE49-F238E27FC236}">
                  <a16:creationId xmlns:a16="http://schemas.microsoft.com/office/drawing/2014/main" id="{3AE71C92-AAE5-4D2A-BF5C-2EFF6BD9157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5974;p93">
              <a:extLst>
                <a:ext uri="{FF2B5EF4-FFF2-40B4-BE49-F238E27FC236}">
                  <a16:creationId xmlns:a16="http://schemas.microsoft.com/office/drawing/2014/main" id="{ABFE48D5-B4AF-47C6-ADE6-153632908936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289" name="Google Shape;5975;p93">
                <a:extLst>
                  <a:ext uri="{FF2B5EF4-FFF2-40B4-BE49-F238E27FC236}">
                    <a16:creationId xmlns:a16="http://schemas.microsoft.com/office/drawing/2014/main" id="{425A5B2B-E2ED-458A-B356-E0CF84F511FE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5976;p93">
                <a:extLst>
                  <a:ext uri="{FF2B5EF4-FFF2-40B4-BE49-F238E27FC236}">
                    <a16:creationId xmlns:a16="http://schemas.microsoft.com/office/drawing/2014/main" id="{DE814F8A-F100-4844-A967-903BE157D101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5977;p93">
                <a:extLst>
                  <a:ext uri="{FF2B5EF4-FFF2-40B4-BE49-F238E27FC236}">
                    <a16:creationId xmlns:a16="http://schemas.microsoft.com/office/drawing/2014/main" id="{6CF5653E-B49E-487E-AFC7-ECDC85702C66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5978;p93">
                <a:extLst>
                  <a:ext uri="{FF2B5EF4-FFF2-40B4-BE49-F238E27FC236}">
                    <a16:creationId xmlns:a16="http://schemas.microsoft.com/office/drawing/2014/main" id="{80345B85-5616-46DE-9EB2-3190F61CDCAC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5979;p93">
              <a:extLst>
                <a:ext uri="{FF2B5EF4-FFF2-40B4-BE49-F238E27FC236}">
                  <a16:creationId xmlns:a16="http://schemas.microsoft.com/office/drawing/2014/main" id="{EF49D7DA-462C-4804-AD01-104ACC1BD003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5980;p93">
              <a:extLst>
                <a:ext uri="{FF2B5EF4-FFF2-40B4-BE49-F238E27FC236}">
                  <a16:creationId xmlns:a16="http://schemas.microsoft.com/office/drawing/2014/main" id="{50B48DAB-BFF6-414A-AAB2-AC0C080F6F1E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5981;p93">
              <a:extLst>
                <a:ext uri="{FF2B5EF4-FFF2-40B4-BE49-F238E27FC236}">
                  <a16:creationId xmlns:a16="http://schemas.microsoft.com/office/drawing/2014/main" id="{C612FAE1-6762-4D65-9CFF-1775B12A48EF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5982;p93">
              <a:extLst>
                <a:ext uri="{FF2B5EF4-FFF2-40B4-BE49-F238E27FC236}">
                  <a16:creationId xmlns:a16="http://schemas.microsoft.com/office/drawing/2014/main" id="{829D1D34-4BFE-4964-AC52-72ECA58CADB8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5983;p93">
              <a:extLst>
                <a:ext uri="{FF2B5EF4-FFF2-40B4-BE49-F238E27FC236}">
                  <a16:creationId xmlns:a16="http://schemas.microsoft.com/office/drawing/2014/main" id="{69687495-7CDB-4506-BBEA-A81D1F708288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5984;p93">
              <a:extLst>
                <a:ext uri="{FF2B5EF4-FFF2-40B4-BE49-F238E27FC236}">
                  <a16:creationId xmlns:a16="http://schemas.microsoft.com/office/drawing/2014/main" id="{6631BE36-F5FB-41C4-8307-F65893F7693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5985;p93">
              <a:extLst>
                <a:ext uri="{FF2B5EF4-FFF2-40B4-BE49-F238E27FC236}">
                  <a16:creationId xmlns:a16="http://schemas.microsoft.com/office/drawing/2014/main" id="{7815BD35-E4C9-4F35-BDC6-44145C0149E2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5986;p93">
              <a:extLst>
                <a:ext uri="{FF2B5EF4-FFF2-40B4-BE49-F238E27FC236}">
                  <a16:creationId xmlns:a16="http://schemas.microsoft.com/office/drawing/2014/main" id="{5A7D4B82-9848-4CBA-941C-EE16C3A8F317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4" name="Google Shape;5987;p93">
              <a:extLst>
                <a:ext uri="{FF2B5EF4-FFF2-40B4-BE49-F238E27FC236}">
                  <a16:creationId xmlns:a16="http://schemas.microsoft.com/office/drawing/2014/main" id="{D674FA71-C497-456A-909E-0A51E8A61AE6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285" name="Google Shape;5988;p93">
                <a:extLst>
                  <a:ext uri="{FF2B5EF4-FFF2-40B4-BE49-F238E27FC236}">
                    <a16:creationId xmlns:a16="http://schemas.microsoft.com/office/drawing/2014/main" id="{2BC43FB5-8B2B-45D8-B966-7C3458D180CE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5989;p93">
                <a:extLst>
                  <a:ext uri="{FF2B5EF4-FFF2-40B4-BE49-F238E27FC236}">
                    <a16:creationId xmlns:a16="http://schemas.microsoft.com/office/drawing/2014/main" id="{3DDF6174-9EAC-4850-BE3A-617C1B46BF2B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5990;p93">
                <a:extLst>
                  <a:ext uri="{FF2B5EF4-FFF2-40B4-BE49-F238E27FC236}">
                    <a16:creationId xmlns:a16="http://schemas.microsoft.com/office/drawing/2014/main" id="{705E7628-24E8-41F7-8224-958C1DB1E100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5991;p93">
                <a:extLst>
                  <a:ext uri="{FF2B5EF4-FFF2-40B4-BE49-F238E27FC236}">
                    <a16:creationId xmlns:a16="http://schemas.microsoft.com/office/drawing/2014/main" id="{56526B86-5180-47AD-9E2C-22E9FBA05AE6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5" name="Google Shape;5992;p93">
              <a:extLst>
                <a:ext uri="{FF2B5EF4-FFF2-40B4-BE49-F238E27FC236}">
                  <a16:creationId xmlns:a16="http://schemas.microsoft.com/office/drawing/2014/main" id="{7F87FBE6-35B2-4851-A823-D92EE8C66AD1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5993;p93">
              <a:extLst>
                <a:ext uri="{FF2B5EF4-FFF2-40B4-BE49-F238E27FC236}">
                  <a16:creationId xmlns:a16="http://schemas.microsoft.com/office/drawing/2014/main" id="{FFDF73BF-7DBD-40FB-8120-8DBCFA2E3BC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5994;p93">
              <a:extLst>
                <a:ext uri="{FF2B5EF4-FFF2-40B4-BE49-F238E27FC236}">
                  <a16:creationId xmlns:a16="http://schemas.microsoft.com/office/drawing/2014/main" id="{DBE7C119-6746-4F60-A875-C2CBF00C658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5995;p93">
              <a:extLst>
                <a:ext uri="{FF2B5EF4-FFF2-40B4-BE49-F238E27FC236}">
                  <a16:creationId xmlns:a16="http://schemas.microsoft.com/office/drawing/2014/main" id="{70FFAEB3-224A-4561-9BBB-20A9ED57D2CB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5996;p93">
              <a:extLst>
                <a:ext uri="{FF2B5EF4-FFF2-40B4-BE49-F238E27FC236}">
                  <a16:creationId xmlns:a16="http://schemas.microsoft.com/office/drawing/2014/main" id="{32AFE50A-06F0-4A4E-95EB-7793818BECF2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5997;p93">
              <a:extLst>
                <a:ext uri="{FF2B5EF4-FFF2-40B4-BE49-F238E27FC236}">
                  <a16:creationId xmlns:a16="http://schemas.microsoft.com/office/drawing/2014/main" id="{C9AE9742-BB77-4800-A1E0-04C1FC25C516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5998;p93">
              <a:extLst>
                <a:ext uri="{FF2B5EF4-FFF2-40B4-BE49-F238E27FC236}">
                  <a16:creationId xmlns:a16="http://schemas.microsoft.com/office/drawing/2014/main" id="{B1E787A2-5F4D-4114-BAD6-0EDCA478AF77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5999;p93">
              <a:extLst>
                <a:ext uri="{FF2B5EF4-FFF2-40B4-BE49-F238E27FC236}">
                  <a16:creationId xmlns:a16="http://schemas.microsoft.com/office/drawing/2014/main" id="{F67AF83E-53EF-4D7B-AA3E-C1D1773CB8C2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6000;p93">
              <a:extLst>
                <a:ext uri="{FF2B5EF4-FFF2-40B4-BE49-F238E27FC236}">
                  <a16:creationId xmlns:a16="http://schemas.microsoft.com/office/drawing/2014/main" id="{E9424067-B133-4618-B6EB-E77985B2FE51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6001;p93">
              <a:extLst>
                <a:ext uri="{FF2B5EF4-FFF2-40B4-BE49-F238E27FC236}">
                  <a16:creationId xmlns:a16="http://schemas.microsoft.com/office/drawing/2014/main" id="{E5C57595-610E-42D0-8A6A-7955AB12AFD7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6002;p93">
              <a:extLst>
                <a:ext uri="{FF2B5EF4-FFF2-40B4-BE49-F238E27FC236}">
                  <a16:creationId xmlns:a16="http://schemas.microsoft.com/office/drawing/2014/main" id="{B2B379B5-69E4-463B-B39D-FFD02B0BC41F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6003;p93">
              <a:extLst>
                <a:ext uri="{FF2B5EF4-FFF2-40B4-BE49-F238E27FC236}">
                  <a16:creationId xmlns:a16="http://schemas.microsoft.com/office/drawing/2014/main" id="{B80E513C-29C7-4192-8BF8-8042A7763395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6004;p93">
              <a:extLst>
                <a:ext uri="{FF2B5EF4-FFF2-40B4-BE49-F238E27FC236}">
                  <a16:creationId xmlns:a16="http://schemas.microsoft.com/office/drawing/2014/main" id="{1AB784F2-E5C0-442B-8E6F-14A36ABB9605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6005;p93">
              <a:extLst>
                <a:ext uri="{FF2B5EF4-FFF2-40B4-BE49-F238E27FC236}">
                  <a16:creationId xmlns:a16="http://schemas.microsoft.com/office/drawing/2014/main" id="{6EA10394-F048-4E4E-84BF-D566BE3D15CD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6006;p93">
              <a:extLst>
                <a:ext uri="{FF2B5EF4-FFF2-40B4-BE49-F238E27FC236}">
                  <a16:creationId xmlns:a16="http://schemas.microsoft.com/office/drawing/2014/main" id="{87B3BE05-D8FC-4ED8-9AE5-3AA9ADEE7FCA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6007;p93">
              <a:extLst>
                <a:ext uri="{FF2B5EF4-FFF2-40B4-BE49-F238E27FC236}">
                  <a16:creationId xmlns:a16="http://schemas.microsoft.com/office/drawing/2014/main" id="{F4B7FF11-E092-44E9-8699-6808AF851E5D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6008;p93">
              <a:extLst>
                <a:ext uri="{FF2B5EF4-FFF2-40B4-BE49-F238E27FC236}">
                  <a16:creationId xmlns:a16="http://schemas.microsoft.com/office/drawing/2014/main" id="{0BD8B89C-8340-4C6D-9DF5-B6AE88B10640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2" name="Google Shape;6009;p93">
              <a:extLst>
                <a:ext uri="{FF2B5EF4-FFF2-40B4-BE49-F238E27FC236}">
                  <a16:creationId xmlns:a16="http://schemas.microsoft.com/office/drawing/2014/main" id="{860F9908-CEAE-457D-BD2D-39542FFB7982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6010;p93">
              <a:extLst>
                <a:ext uri="{FF2B5EF4-FFF2-40B4-BE49-F238E27FC236}">
                  <a16:creationId xmlns:a16="http://schemas.microsoft.com/office/drawing/2014/main" id="{5F6AFFB0-451C-4E4B-836F-8DBEF111A7B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011;p93">
              <a:extLst>
                <a:ext uri="{FF2B5EF4-FFF2-40B4-BE49-F238E27FC236}">
                  <a16:creationId xmlns:a16="http://schemas.microsoft.com/office/drawing/2014/main" id="{4125D163-7FF8-4B02-B9F0-0FA8D0741F59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012;p93">
              <a:extLst>
                <a:ext uri="{FF2B5EF4-FFF2-40B4-BE49-F238E27FC236}">
                  <a16:creationId xmlns:a16="http://schemas.microsoft.com/office/drawing/2014/main" id="{E162985A-5489-48F0-B1C3-4A0A06D6A52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013;p93">
              <a:extLst>
                <a:ext uri="{FF2B5EF4-FFF2-40B4-BE49-F238E27FC236}">
                  <a16:creationId xmlns:a16="http://schemas.microsoft.com/office/drawing/2014/main" id="{715F35FB-93C4-4D24-8A73-13A4143FC4FF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6014;p93">
              <a:extLst>
                <a:ext uri="{FF2B5EF4-FFF2-40B4-BE49-F238E27FC236}">
                  <a16:creationId xmlns:a16="http://schemas.microsoft.com/office/drawing/2014/main" id="{571A08E6-9EBA-490C-89B1-B2F509F834D2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6015;p93">
              <a:extLst>
                <a:ext uri="{FF2B5EF4-FFF2-40B4-BE49-F238E27FC236}">
                  <a16:creationId xmlns:a16="http://schemas.microsoft.com/office/drawing/2014/main" id="{3DE61170-6152-48FA-AD63-53726DF33DC7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6016;p93">
              <a:extLst>
                <a:ext uri="{FF2B5EF4-FFF2-40B4-BE49-F238E27FC236}">
                  <a16:creationId xmlns:a16="http://schemas.microsoft.com/office/drawing/2014/main" id="{21B3AB9A-3DFD-4B11-BF94-D042632EABA0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6017;p93">
              <a:extLst>
                <a:ext uri="{FF2B5EF4-FFF2-40B4-BE49-F238E27FC236}">
                  <a16:creationId xmlns:a16="http://schemas.microsoft.com/office/drawing/2014/main" id="{3431AA45-8AFB-4BD4-B140-4F92909511D2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6018;p93">
              <a:extLst>
                <a:ext uri="{FF2B5EF4-FFF2-40B4-BE49-F238E27FC236}">
                  <a16:creationId xmlns:a16="http://schemas.microsoft.com/office/drawing/2014/main" id="{B1E7144E-9F04-43B1-A5DD-5C0AF57E7C00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6019;p93">
              <a:extLst>
                <a:ext uri="{FF2B5EF4-FFF2-40B4-BE49-F238E27FC236}">
                  <a16:creationId xmlns:a16="http://schemas.microsoft.com/office/drawing/2014/main" id="{DB8B4E37-5838-4645-8475-BC7A598F5C84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6020;p93">
              <a:extLst>
                <a:ext uri="{FF2B5EF4-FFF2-40B4-BE49-F238E27FC236}">
                  <a16:creationId xmlns:a16="http://schemas.microsoft.com/office/drawing/2014/main" id="{19FB766F-ECFD-427B-9FCE-1F5EC6FBF465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34" name="Google Shape;6021;p93">
              <a:extLst>
                <a:ext uri="{FF2B5EF4-FFF2-40B4-BE49-F238E27FC236}">
                  <a16:creationId xmlns:a16="http://schemas.microsoft.com/office/drawing/2014/main" id="{08F6C422-4DD7-4891-98EA-7B9D635D77EF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6022;p93">
              <a:extLst>
                <a:ext uri="{FF2B5EF4-FFF2-40B4-BE49-F238E27FC236}">
                  <a16:creationId xmlns:a16="http://schemas.microsoft.com/office/drawing/2014/main" id="{E1D3CE9D-DFE5-40AA-85AC-39D80A50D081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6023;p93">
              <a:extLst>
                <a:ext uri="{FF2B5EF4-FFF2-40B4-BE49-F238E27FC236}">
                  <a16:creationId xmlns:a16="http://schemas.microsoft.com/office/drawing/2014/main" id="{08E91680-38AA-42C8-B1C3-B763A45042A4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6024;p93">
              <a:extLst>
                <a:ext uri="{FF2B5EF4-FFF2-40B4-BE49-F238E27FC236}">
                  <a16:creationId xmlns:a16="http://schemas.microsoft.com/office/drawing/2014/main" id="{0E0434F9-3F12-4CB7-86B8-B0FD251146BC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6025;p93">
              <a:extLst>
                <a:ext uri="{FF2B5EF4-FFF2-40B4-BE49-F238E27FC236}">
                  <a16:creationId xmlns:a16="http://schemas.microsoft.com/office/drawing/2014/main" id="{1A07ADDF-CA26-40A8-A5A6-3DC67BE4EC4F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6026;p93">
              <a:extLst>
                <a:ext uri="{FF2B5EF4-FFF2-40B4-BE49-F238E27FC236}">
                  <a16:creationId xmlns:a16="http://schemas.microsoft.com/office/drawing/2014/main" id="{D73C2D76-CC8D-4C2B-8955-D23BEF21308A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6027;p93">
              <a:extLst>
                <a:ext uri="{FF2B5EF4-FFF2-40B4-BE49-F238E27FC236}">
                  <a16:creationId xmlns:a16="http://schemas.microsoft.com/office/drawing/2014/main" id="{8AC9818D-CBED-4E59-8752-187E727CDCC2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6028;p93">
              <a:extLst>
                <a:ext uri="{FF2B5EF4-FFF2-40B4-BE49-F238E27FC236}">
                  <a16:creationId xmlns:a16="http://schemas.microsoft.com/office/drawing/2014/main" id="{B2BBD4AE-EBDF-4228-AE2A-1A5990085C0D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6029;p93">
              <a:extLst>
                <a:ext uri="{FF2B5EF4-FFF2-40B4-BE49-F238E27FC236}">
                  <a16:creationId xmlns:a16="http://schemas.microsoft.com/office/drawing/2014/main" id="{CE5AB296-4578-4003-BE91-3A666DF6BB9D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6030;p93">
              <a:extLst>
                <a:ext uri="{FF2B5EF4-FFF2-40B4-BE49-F238E27FC236}">
                  <a16:creationId xmlns:a16="http://schemas.microsoft.com/office/drawing/2014/main" id="{6785E040-F458-47E0-A91D-4B8E19980E34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6031;p93">
              <a:extLst>
                <a:ext uri="{FF2B5EF4-FFF2-40B4-BE49-F238E27FC236}">
                  <a16:creationId xmlns:a16="http://schemas.microsoft.com/office/drawing/2014/main" id="{64454B14-A426-414F-B825-A2C648893F72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6032;p93">
              <a:extLst>
                <a:ext uri="{FF2B5EF4-FFF2-40B4-BE49-F238E27FC236}">
                  <a16:creationId xmlns:a16="http://schemas.microsoft.com/office/drawing/2014/main" id="{44E593FA-3E04-4322-A90C-726157D2E562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6033;p93">
              <a:extLst>
                <a:ext uri="{FF2B5EF4-FFF2-40B4-BE49-F238E27FC236}">
                  <a16:creationId xmlns:a16="http://schemas.microsoft.com/office/drawing/2014/main" id="{FC951B84-5112-42BF-8759-08B4DE16B3C1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7" name="Google Shape;6034;p93">
              <a:extLst>
                <a:ext uri="{FF2B5EF4-FFF2-40B4-BE49-F238E27FC236}">
                  <a16:creationId xmlns:a16="http://schemas.microsoft.com/office/drawing/2014/main" id="{ADEAAABE-405C-4068-A19C-F7AC35AA68D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283" name="Google Shape;6035;p93">
                <a:extLst>
                  <a:ext uri="{FF2B5EF4-FFF2-40B4-BE49-F238E27FC236}">
                    <a16:creationId xmlns:a16="http://schemas.microsoft.com/office/drawing/2014/main" id="{F6DAE941-456D-4E1D-AA04-CC87AA2D0672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6036;p93">
                <a:extLst>
                  <a:ext uri="{FF2B5EF4-FFF2-40B4-BE49-F238E27FC236}">
                    <a16:creationId xmlns:a16="http://schemas.microsoft.com/office/drawing/2014/main" id="{CE426183-3A2A-459E-924B-CDE9E1861AE1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8" name="Google Shape;6037;p93">
              <a:extLst>
                <a:ext uri="{FF2B5EF4-FFF2-40B4-BE49-F238E27FC236}">
                  <a16:creationId xmlns:a16="http://schemas.microsoft.com/office/drawing/2014/main" id="{61828636-7ADE-48F6-B6BF-7D47D672A1B4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6038;p93">
              <a:extLst>
                <a:ext uri="{FF2B5EF4-FFF2-40B4-BE49-F238E27FC236}">
                  <a16:creationId xmlns:a16="http://schemas.microsoft.com/office/drawing/2014/main" id="{A1DEC1C0-310D-4BD3-BA07-5C0FD4C4FB31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6039;p93">
              <a:extLst>
                <a:ext uri="{FF2B5EF4-FFF2-40B4-BE49-F238E27FC236}">
                  <a16:creationId xmlns:a16="http://schemas.microsoft.com/office/drawing/2014/main" id="{089973A7-F531-4F25-BCDE-A7679F89CB9A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6040;p93">
              <a:extLst>
                <a:ext uri="{FF2B5EF4-FFF2-40B4-BE49-F238E27FC236}">
                  <a16:creationId xmlns:a16="http://schemas.microsoft.com/office/drawing/2014/main" id="{C7BD579E-8D20-4065-B7C0-1C498D3524AA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6041;p93">
              <a:extLst>
                <a:ext uri="{FF2B5EF4-FFF2-40B4-BE49-F238E27FC236}">
                  <a16:creationId xmlns:a16="http://schemas.microsoft.com/office/drawing/2014/main" id="{ECF3E118-87D0-4F93-B741-27688B75E0DC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6042;p93">
              <a:extLst>
                <a:ext uri="{FF2B5EF4-FFF2-40B4-BE49-F238E27FC236}">
                  <a16:creationId xmlns:a16="http://schemas.microsoft.com/office/drawing/2014/main" id="{881667B8-6FD5-4379-A3EF-E07FAAE9C292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6043;p93">
              <a:extLst>
                <a:ext uri="{FF2B5EF4-FFF2-40B4-BE49-F238E27FC236}">
                  <a16:creationId xmlns:a16="http://schemas.microsoft.com/office/drawing/2014/main" id="{A6FB9F91-F681-437A-A576-DD9500EAA852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6044;p93">
              <a:extLst>
                <a:ext uri="{FF2B5EF4-FFF2-40B4-BE49-F238E27FC236}">
                  <a16:creationId xmlns:a16="http://schemas.microsoft.com/office/drawing/2014/main" id="{6C84C07C-8A33-4C49-803F-ED2CCBBFD29D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6045;p93">
              <a:extLst>
                <a:ext uri="{FF2B5EF4-FFF2-40B4-BE49-F238E27FC236}">
                  <a16:creationId xmlns:a16="http://schemas.microsoft.com/office/drawing/2014/main" id="{70FD0FD0-5254-41E4-B0FC-9F7AE728210D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57" name="Google Shape;6046;p93">
              <a:extLst>
                <a:ext uri="{FF2B5EF4-FFF2-40B4-BE49-F238E27FC236}">
                  <a16:creationId xmlns:a16="http://schemas.microsoft.com/office/drawing/2014/main" id="{980C61BD-F9D0-4E8E-B4E8-F5E5B956B04A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6047;p93">
              <a:extLst>
                <a:ext uri="{FF2B5EF4-FFF2-40B4-BE49-F238E27FC236}">
                  <a16:creationId xmlns:a16="http://schemas.microsoft.com/office/drawing/2014/main" id="{9B436503-5557-4F94-8037-66F32517EF7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6048;p93">
              <a:extLst>
                <a:ext uri="{FF2B5EF4-FFF2-40B4-BE49-F238E27FC236}">
                  <a16:creationId xmlns:a16="http://schemas.microsoft.com/office/drawing/2014/main" id="{3DC54204-E97C-4EB5-9966-8E35FFE6E1CC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6049;p93">
              <a:extLst>
                <a:ext uri="{FF2B5EF4-FFF2-40B4-BE49-F238E27FC236}">
                  <a16:creationId xmlns:a16="http://schemas.microsoft.com/office/drawing/2014/main" id="{02335D4F-0A16-4E08-8E70-A7479FD4BD7E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6050;p93">
              <a:extLst>
                <a:ext uri="{FF2B5EF4-FFF2-40B4-BE49-F238E27FC236}">
                  <a16:creationId xmlns:a16="http://schemas.microsoft.com/office/drawing/2014/main" id="{D0931975-1090-4455-8E84-465C97E5FF5E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6051;p93">
              <a:extLst>
                <a:ext uri="{FF2B5EF4-FFF2-40B4-BE49-F238E27FC236}">
                  <a16:creationId xmlns:a16="http://schemas.microsoft.com/office/drawing/2014/main" id="{A2366F3B-BC0D-4730-B9CE-5B43302DEBEB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6052;p93">
              <a:extLst>
                <a:ext uri="{FF2B5EF4-FFF2-40B4-BE49-F238E27FC236}">
                  <a16:creationId xmlns:a16="http://schemas.microsoft.com/office/drawing/2014/main" id="{DA5C1F1B-766A-4143-835B-E4603A4B64DE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6053;p93">
              <a:extLst>
                <a:ext uri="{FF2B5EF4-FFF2-40B4-BE49-F238E27FC236}">
                  <a16:creationId xmlns:a16="http://schemas.microsoft.com/office/drawing/2014/main" id="{4DC62A7D-43C0-426C-B65B-D4666BFB8D8B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6054;p93">
              <a:extLst>
                <a:ext uri="{FF2B5EF4-FFF2-40B4-BE49-F238E27FC236}">
                  <a16:creationId xmlns:a16="http://schemas.microsoft.com/office/drawing/2014/main" id="{9B83B623-F1F2-4827-9ABD-62015AD3CCBE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6055;p93">
              <a:extLst>
                <a:ext uri="{FF2B5EF4-FFF2-40B4-BE49-F238E27FC236}">
                  <a16:creationId xmlns:a16="http://schemas.microsoft.com/office/drawing/2014/main" id="{A85A8B0B-AE2D-41DC-84B0-7F3D0EE03F31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67" name="Google Shape;6056;p93">
              <a:extLst>
                <a:ext uri="{FF2B5EF4-FFF2-40B4-BE49-F238E27FC236}">
                  <a16:creationId xmlns:a16="http://schemas.microsoft.com/office/drawing/2014/main" id="{3047F745-0B5F-476A-AF7F-7EA3B8DA567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6057;p93">
              <a:extLst>
                <a:ext uri="{FF2B5EF4-FFF2-40B4-BE49-F238E27FC236}">
                  <a16:creationId xmlns:a16="http://schemas.microsoft.com/office/drawing/2014/main" id="{0B8A6F5E-6A57-4657-80DD-2C062B2FEAE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6058;p93">
              <a:extLst>
                <a:ext uri="{FF2B5EF4-FFF2-40B4-BE49-F238E27FC236}">
                  <a16:creationId xmlns:a16="http://schemas.microsoft.com/office/drawing/2014/main" id="{08F50087-F283-4A48-9116-4FD30970DE08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6059;p93">
              <a:extLst>
                <a:ext uri="{FF2B5EF4-FFF2-40B4-BE49-F238E27FC236}">
                  <a16:creationId xmlns:a16="http://schemas.microsoft.com/office/drawing/2014/main" id="{29ADECC3-6DB5-4AEC-A010-A8BB60DC93C8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6060;p93">
              <a:extLst>
                <a:ext uri="{FF2B5EF4-FFF2-40B4-BE49-F238E27FC236}">
                  <a16:creationId xmlns:a16="http://schemas.microsoft.com/office/drawing/2014/main" id="{2C7EBFAD-1359-4540-89F7-CFF4B184E21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6061;p93">
              <a:extLst>
                <a:ext uri="{FF2B5EF4-FFF2-40B4-BE49-F238E27FC236}">
                  <a16:creationId xmlns:a16="http://schemas.microsoft.com/office/drawing/2014/main" id="{DAE666C3-0B7D-43B1-A947-F83334B6CC8B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73" name="Google Shape;6062;p93">
              <a:extLst>
                <a:ext uri="{FF2B5EF4-FFF2-40B4-BE49-F238E27FC236}">
                  <a16:creationId xmlns:a16="http://schemas.microsoft.com/office/drawing/2014/main" id="{465B42F6-D30A-428B-88D9-386EF6D9906C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6063;p93">
              <a:extLst>
                <a:ext uri="{FF2B5EF4-FFF2-40B4-BE49-F238E27FC236}">
                  <a16:creationId xmlns:a16="http://schemas.microsoft.com/office/drawing/2014/main" id="{0DE7F1D4-F7F1-4530-AECE-E9B6CD5014B9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6064;p93">
              <a:extLst>
                <a:ext uri="{FF2B5EF4-FFF2-40B4-BE49-F238E27FC236}">
                  <a16:creationId xmlns:a16="http://schemas.microsoft.com/office/drawing/2014/main" id="{BE5F7407-3C3C-4265-A5EE-4A77097514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6065;p93">
              <a:extLst>
                <a:ext uri="{FF2B5EF4-FFF2-40B4-BE49-F238E27FC236}">
                  <a16:creationId xmlns:a16="http://schemas.microsoft.com/office/drawing/2014/main" id="{97F9BB3D-7094-4C0D-91B0-B40448CB28CC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6066;p93">
              <a:extLst>
                <a:ext uri="{FF2B5EF4-FFF2-40B4-BE49-F238E27FC236}">
                  <a16:creationId xmlns:a16="http://schemas.microsoft.com/office/drawing/2014/main" id="{D7AC0935-C9C7-4459-A378-8F5668926B0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6067;p93">
              <a:extLst>
                <a:ext uri="{FF2B5EF4-FFF2-40B4-BE49-F238E27FC236}">
                  <a16:creationId xmlns:a16="http://schemas.microsoft.com/office/drawing/2014/main" id="{CB7F2180-3B27-4700-9DF3-340A7E60B12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6068;p93">
              <a:extLst>
                <a:ext uri="{FF2B5EF4-FFF2-40B4-BE49-F238E27FC236}">
                  <a16:creationId xmlns:a16="http://schemas.microsoft.com/office/drawing/2014/main" id="{52452D6A-C3C6-4B6B-97F2-41B2235035F4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6069;p93">
              <a:extLst>
                <a:ext uri="{FF2B5EF4-FFF2-40B4-BE49-F238E27FC236}">
                  <a16:creationId xmlns:a16="http://schemas.microsoft.com/office/drawing/2014/main" id="{DFDF4247-8A4B-4735-BFE0-D5770EFD8D7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6070;p93">
              <a:extLst>
                <a:ext uri="{FF2B5EF4-FFF2-40B4-BE49-F238E27FC236}">
                  <a16:creationId xmlns:a16="http://schemas.microsoft.com/office/drawing/2014/main" id="{1911854A-B731-4B8C-B8C7-A842887604F8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6071;p93">
              <a:extLst>
                <a:ext uri="{FF2B5EF4-FFF2-40B4-BE49-F238E27FC236}">
                  <a16:creationId xmlns:a16="http://schemas.microsoft.com/office/drawing/2014/main" id="{AC4FA942-EF1B-4302-8144-D232F64602CC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4AD906B-C9AA-4CE5-B8C7-EA83161D61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56693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Google Shape;11;p2">
            <a:extLst>
              <a:ext uri="{FF2B5EF4-FFF2-40B4-BE49-F238E27FC236}">
                <a16:creationId xmlns:a16="http://schemas.microsoft.com/office/drawing/2014/main" id="{8E0D89D9-AFEF-40BE-B5EE-946B65F37298}"/>
              </a:ext>
            </a:extLst>
          </p:cNvPr>
          <p:cNvSpPr/>
          <p:nvPr/>
        </p:nvSpPr>
        <p:spPr>
          <a:xfrm rot="1074665" flipH="1">
            <a:off x="5104928" y="-993910"/>
            <a:ext cx="3493975" cy="4013859"/>
          </a:xfrm>
          <a:prstGeom prst="lightningBolt">
            <a:avLst/>
          </a:prstGeom>
          <a:ln/>
          <a:effectLst>
            <a:glow rad="6604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87A06D3-7BC5-40B0-984A-4369A006BF3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Gaming industry rise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62C02F2-6A36-4C2E-AEFE-46139FA65F45}"/>
              </a:ext>
            </a:extLst>
          </p:cNvPr>
          <p:cNvSpPr/>
          <p:nvPr/>
        </p:nvSpPr>
        <p:spPr>
          <a:xfrm>
            <a:off x="8646816" y="269563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787E9-2849-4170-8FC0-1CD684ABE23B}"/>
              </a:ext>
            </a:extLst>
          </p:cNvPr>
          <p:cNvSpPr/>
          <p:nvPr/>
        </p:nvSpPr>
        <p:spPr>
          <a:xfrm>
            <a:off x="7998246" y="2429210"/>
            <a:ext cx="17817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Milestone Pandemic</a:t>
            </a:r>
          </a:p>
        </p:txBody>
      </p:sp>
      <p:sp>
        <p:nvSpPr>
          <p:cNvPr id="17" name="Google Shape;1373;p56">
            <a:extLst>
              <a:ext uri="{FF2B5EF4-FFF2-40B4-BE49-F238E27FC236}">
                <a16:creationId xmlns:a16="http://schemas.microsoft.com/office/drawing/2014/main" id="{329D5D16-6AD1-4A87-A74F-54E969A4C158}"/>
              </a:ext>
            </a:extLst>
          </p:cNvPr>
          <p:cNvSpPr/>
          <p:nvPr/>
        </p:nvSpPr>
        <p:spPr>
          <a:xfrm>
            <a:off x="9360932" y="154742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374;p56">
            <a:extLst>
              <a:ext uri="{FF2B5EF4-FFF2-40B4-BE49-F238E27FC236}">
                <a16:creationId xmlns:a16="http://schemas.microsoft.com/office/drawing/2014/main" id="{9AF8A649-742E-4168-A31F-0479AB33CFB8}"/>
              </a:ext>
            </a:extLst>
          </p:cNvPr>
          <p:cNvSpPr/>
          <p:nvPr/>
        </p:nvSpPr>
        <p:spPr>
          <a:xfrm>
            <a:off x="10857811" y="395992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75;p56">
            <a:extLst>
              <a:ext uri="{FF2B5EF4-FFF2-40B4-BE49-F238E27FC236}">
                <a16:creationId xmlns:a16="http://schemas.microsoft.com/office/drawing/2014/main" id="{85DC78EA-9EBB-4514-BD86-9E6A9A943054}"/>
              </a:ext>
            </a:extLst>
          </p:cNvPr>
          <p:cNvSpPr/>
          <p:nvPr/>
        </p:nvSpPr>
        <p:spPr>
          <a:xfrm>
            <a:off x="2106653" y="330261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375;p56">
            <a:extLst>
              <a:ext uri="{FF2B5EF4-FFF2-40B4-BE49-F238E27FC236}">
                <a16:creationId xmlns:a16="http://schemas.microsoft.com/office/drawing/2014/main" id="{8F60EBF6-9F70-421A-AD29-1B15623DF850}"/>
              </a:ext>
            </a:extLst>
          </p:cNvPr>
          <p:cNvSpPr/>
          <p:nvPr/>
        </p:nvSpPr>
        <p:spPr>
          <a:xfrm>
            <a:off x="4248099" y="37131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190B29-F71A-41F7-BE59-BB7B4A6C42BA}"/>
              </a:ext>
            </a:extLst>
          </p:cNvPr>
          <p:cNvGrpSpPr/>
          <p:nvPr/>
        </p:nvGrpSpPr>
        <p:grpSpPr>
          <a:xfrm>
            <a:off x="10645929" y="1434253"/>
            <a:ext cx="802964" cy="667914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A0E5B0-6401-4BE5-BA85-1D79FCE42CF7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27" name="Google Shape;658;p48">
                <a:extLst>
                  <a:ext uri="{FF2B5EF4-FFF2-40B4-BE49-F238E27FC236}">
                    <a16:creationId xmlns:a16="http://schemas.microsoft.com/office/drawing/2014/main" id="{38640CF8-6A66-414F-9B6A-3DC8B494AB21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9;p48">
                <a:extLst>
                  <a:ext uri="{FF2B5EF4-FFF2-40B4-BE49-F238E27FC236}">
                    <a16:creationId xmlns:a16="http://schemas.microsoft.com/office/drawing/2014/main" id="{ED3EDF64-0398-40F5-9A85-4407D255FEC9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660;p48">
                <a:extLst>
                  <a:ext uri="{FF2B5EF4-FFF2-40B4-BE49-F238E27FC236}">
                    <a16:creationId xmlns:a16="http://schemas.microsoft.com/office/drawing/2014/main" id="{9D6E0010-5CB2-4770-93A0-E72E693F977B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661;p48">
              <a:extLst>
                <a:ext uri="{FF2B5EF4-FFF2-40B4-BE49-F238E27FC236}">
                  <a16:creationId xmlns:a16="http://schemas.microsoft.com/office/drawing/2014/main" id="{842495D0-A1C9-42FD-AC58-18DA7820FB56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719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adepic - Black Nerd Problems">
            <a:extLst>
              <a:ext uri="{FF2B5EF4-FFF2-40B4-BE49-F238E27FC236}">
                <a16:creationId xmlns:a16="http://schemas.microsoft.com/office/drawing/2014/main" id="{616395B6-D198-4C66-8B5F-5C51E072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79873" cy="341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com Arcade Stadium Packs 1, 2, and 3 – Mini-Album Bundle στο Steam">
            <a:extLst>
              <a:ext uri="{FF2B5EF4-FFF2-40B4-BE49-F238E27FC236}">
                <a16:creationId xmlns:a16="http://schemas.microsoft.com/office/drawing/2014/main" id="{0B71B81D-36AC-452A-B880-4BC47AE4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9929"/>
            <a:ext cx="6181473" cy="347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DA18B43-8F98-44A1-AC80-DD5B03DA3BF1}"/>
              </a:ext>
            </a:extLst>
          </p:cNvPr>
          <p:cNvSpPr txBox="1">
            <a:spLocks/>
          </p:cNvSpPr>
          <p:nvPr/>
        </p:nvSpPr>
        <p:spPr>
          <a:xfrm>
            <a:off x="1037848" y="1482078"/>
            <a:ext cx="4956552" cy="28622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Saira SemiCondensed ExtraBold" panose="00000906000000000000" pitchFamily="2" charset="0"/>
                <a:cs typeface="Sora" pitchFamily="2" charset="0"/>
              </a:rPr>
              <a:t>Metaverse </a:t>
            </a:r>
            <a:r>
              <a:rPr lang="el-GR" sz="2400" b="1" dirty="0">
                <a:cs typeface="Sora" pitchFamily="2" charset="0"/>
              </a:rPr>
              <a:t>Η ιδέα άρχισε σιωπηρά το</a:t>
            </a:r>
            <a:r>
              <a:rPr lang="en-US" sz="2400" b="1" dirty="0">
                <a:cs typeface="Sora" pitchFamily="2" charset="0"/>
              </a:rPr>
              <a:t> </a:t>
            </a:r>
            <a:r>
              <a:rPr lang="en-US" sz="2400" dirty="0">
                <a:latin typeface="Saira SemiCondensed ExtraBold" panose="00000906000000000000" pitchFamily="2" charset="0"/>
                <a:cs typeface="Sora" pitchFamily="2" charset="0"/>
              </a:rPr>
              <a:t>70’s.</a:t>
            </a:r>
          </a:p>
          <a:p>
            <a:endParaRPr lang="en-US" sz="2400" dirty="0">
              <a:latin typeface="Saira SemiCondensed ExtraBold" panose="00000906000000000000" pitchFamily="2" charset="0"/>
              <a:cs typeface="Sora" pitchFamily="2" charset="0"/>
            </a:endParaRPr>
          </a:p>
          <a:p>
            <a:r>
              <a:rPr lang="el-GR" sz="2400" b="1" dirty="0"/>
              <a:t>ένα μέρος για συγκέντρωση ανθρώπων και </a:t>
            </a:r>
            <a:r>
              <a:rPr lang="el-GR" sz="2400" b="1" dirty="0" err="1"/>
              <a:t>διαδραστικότητα</a:t>
            </a:r>
            <a:endParaRPr lang="el-GR" sz="2400" b="1" dirty="0"/>
          </a:p>
          <a:p>
            <a:endParaRPr lang="en-US" sz="2400" b="1" dirty="0"/>
          </a:p>
          <a:p>
            <a:r>
              <a:rPr lang="el-GR" sz="2400" b="1" dirty="0"/>
              <a:t>Να μοιράζονται κοινά ενδιαφέροντα</a:t>
            </a:r>
            <a:endParaRPr lang="en-US" sz="2400" b="1" dirty="0">
              <a:cs typeface="Sora" pitchFamily="2" charset="0"/>
            </a:endParaRPr>
          </a:p>
        </p:txBody>
      </p:sp>
      <p:sp>
        <p:nvSpPr>
          <p:cNvPr id="15" name="Google Shape;1296;p55">
            <a:extLst>
              <a:ext uri="{FF2B5EF4-FFF2-40B4-BE49-F238E27FC236}">
                <a16:creationId xmlns:a16="http://schemas.microsoft.com/office/drawing/2014/main" id="{DE37D491-C29D-4670-8453-312937826855}"/>
              </a:ext>
            </a:extLst>
          </p:cNvPr>
          <p:cNvSpPr/>
          <p:nvPr/>
        </p:nvSpPr>
        <p:spPr>
          <a:xfrm flipH="1">
            <a:off x="6096000" y="-20300"/>
            <a:ext cx="45719" cy="687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BBFE39A8-2EAC-4742-8FBC-C3F384667CBA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521047F8-6704-475B-8061-1A33F850112A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D48A59-73EA-4F98-BCD4-DEDEBBCA0E15}"/>
              </a:ext>
            </a:extLst>
          </p:cNvPr>
          <p:cNvGrpSpPr/>
          <p:nvPr/>
        </p:nvGrpSpPr>
        <p:grpSpPr>
          <a:xfrm>
            <a:off x="2328542" y="4823789"/>
            <a:ext cx="1187582" cy="1104265"/>
            <a:chOff x="9379963" y="4497336"/>
            <a:chExt cx="1187582" cy="1104265"/>
          </a:xfrm>
        </p:grpSpPr>
        <p:grpSp>
          <p:nvGrpSpPr>
            <p:cNvPr id="19" name="Google Shape;802;p51">
              <a:extLst>
                <a:ext uri="{FF2B5EF4-FFF2-40B4-BE49-F238E27FC236}">
                  <a16:creationId xmlns:a16="http://schemas.microsoft.com/office/drawing/2014/main" id="{53D4EF21-CBAD-4B93-90CD-8A52A27E245B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46" name="Google Shape;803;p51">
                <a:extLst>
                  <a:ext uri="{FF2B5EF4-FFF2-40B4-BE49-F238E27FC236}">
                    <a16:creationId xmlns:a16="http://schemas.microsoft.com/office/drawing/2014/main" id="{63A6A9FD-8FCE-42CD-92A2-8457ED49C323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04;p51">
                <a:extLst>
                  <a:ext uri="{FF2B5EF4-FFF2-40B4-BE49-F238E27FC236}">
                    <a16:creationId xmlns:a16="http://schemas.microsoft.com/office/drawing/2014/main" id="{76D6F3C0-A5DB-4549-AE40-1783FCEA47BE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05;p51">
                <a:extLst>
                  <a:ext uri="{FF2B5EF4-FFF2-40B4-BE49-F238E27FC236}">
                    <a16:creationId xmlns:a16="http://schemas.microsoft.com/office/drawing/2014/main" id="{5B97641E-6EAB-4E78-980C-31582D677E05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06;p51">
                <a:extLst>
                  <a:ext uri="{FF2B5EF4-FFF2-40B4-BE49-F238E27FC236}">
                    <a16:creationId xmlns:a16="http://schemas.microsoft.com/office/drawing/2014/main" id="{0D5B2A83-F70F-4CBD-B3FC-2C524FBF8870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07;p51">
                <a:extLst>
                  <a:ext uri="{FF2B5EF4-FFF2-40B4-BE49-F238E27FC236}">
                    <a16:creationId xmlns:a16="http://schemas.microsoft.com/office/drawing/2014/main" id="{5C2346A4-71BD-4699-9A3B-CC4473C0AD49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08;p51">
                <a:extLst>
                  <a:ext uri="{FF2B5EF4-FFF2-40B4-BE49-F238E27FC236}">
                    <a16:creationId xmlns:a16="http://schemas.microsoft.com/office/drawing/2014/main" id="{171C4413-1BEF-4DE8-BEC7-59335C5FD577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09;p51">
                <a:extLst>
                  <a:ext uri="{FF2B5EF4-FFF2-40B4-BE49-F238E27FC236}">
                    <a16:creationId xmlns:a16="http://schemas.microsoft.com/office/drawing/2014/main" id="{9B38BA46-B793-40C6-8B5E-E5CAF5EC2693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0;p51">
                <a:extLst>
                  <a:ext uri="{FF2B5EF4-FFF2-40B4-BE49-F238E27FC236}">
                    <a16:creationId xmlns:a16="http://schemas.microsoft.com/office/drawing/2014/main" id="{9B73E437-C2F5-45DD-88CD-9E63AFA0D210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11;p51">
                <a:extLst>
                  <a:ext uri="{FF2B5EF4-FFF2-40B4-BE49-F238E27FC236}">
                    <a16:creationId xmlns:a16="http://schemas.microsoft.com/office/drawing/2014/main" id="{E76982F3-B159-41FF-AE50-498992FC7DBD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12;p51">
                <a:extLst>
                  <a:ext uri="{FF2B5EF4-FFF2-40B4-BE49-F238E27FC236}">
                    <a16:creationId xmlns:a16="http://schemas.microsoft.com/office/drawing/2014/main" id="{F54C5ECA-9ECB-4C3A-82B5-A3E2A4DE2FE9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13;p51">
                <a:extLst>
                  <a:ext uri="{FF2B5EF4-FFF2-40B4-BE49-F238E27FC236}">
                    <a16:creationId xmlns:a16="http://schemas.microsoft.com/office/drawing/2014/main" id="{7BD8EC8C-37CA-4125-A535-082858FD10AA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14;p51">
                <a:extLst>
                  <a:ext uri="{FF2B5EF4-FFF2-40B4-BE49-F238E27FC236}">
                    <a16:creationId xmlns:a16="http://schemas.microsoft.com/office/drawing/2014/main" id="{DB9F6CFB-15D4-406F-BAF6-2DD47372B71B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15;p51">
                <a:extLst>
                  <a:ext uri="{FF2B5EF4-FFF2-40B4-BE49-F238E27FC236}">
                    <a16:creationId xmlns:a16="http://schemas.microsoft.com/office/drawing/2014/main" id="{6876EDA2-7051-4FDB-9862-ED68D77D4437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16;p51">
                <a:extLst>
                  <a:ext uri="{FF2B5EF4-FFF2-40B4-BE49-F238E27FC236}">
                    <a16:creationId xmlns:a16="http://schemas.microsoft.com/office/drawing/2014/main" id="{37BD0DD1-9C42-4B0B-A4DD-34F89AF3C7AF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17;p51">
                <a:extLst>
                  <a:ext uri="{FF2B5EF4-FFF2-40B4-BE49-F238E27FC236}">
                    <a16:creationId xmlns:a16="http://schemas.microsoft.com/office/drawing/2014/main" id="{1DF3616C-2CEA-4B16-B66C-FF5AAA3FD9CF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18;p51">
                <a:extLst>
                  <a:ext uri="{FF2B5EF4-FFF2-40B4-BE49-F238E27FC236}">
                    <a16:creationId xmlns:a16="http://schemas.microsoft.com/office/drawing/2014/main" id="{46339220-5831-4528-93B2-0265802787D3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19;p51">
                <a:extLst>
                  <a:ext uri="{FF2B5EF4-FFF2-40B4-BE49-F238E27FC236}">
                    <a16:creationId xmlns:a16="http://schemas.microsoft.com/office/drawing/2014/main" id="{D958002B-DF4F-462F-AF5B-2E3212E204FA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20;p51">
                <a:extLst>
                  <a:ext uri="{FF2B5EF4-FFF2-40B4-BE49-F238E27FC236}">
                    <a16:creationId xmlns:a16="http://schemas.microsoft.com/office/drawing/2014/main" id="{3A7B42CD-9297-4AAC-85B6-36963D13DF86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21;p51">
                <a:extLst>
                  <a:ext uri="{FF2B5EF4-FFF2-40B4-BE49-F238E27FC236}">
                    <a16:creationId xmlns:a16="http://schemas.microsoft.com/office/drawing/2014/main" id="{E36482B0-66F3-44DE-8B7E-0298EF743B93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22;p51">
                <a:extLst>
                  <a:ext uri="{FF2B5EF4-FFF2-40B4-BE49-F238E27FC236}">
                    <a16:creationId xmlns:a16="http://schemas.microsoft.com/office/drawing/2014/main" id="{CC904087-F001-42FA-B4DA-F3ECE1964718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23;p51">
                <a:extLst>
                  <a:ext uri="{FF2B5EF4-FFF2-40B4-BE49-F238E27FC236}">
                    <a16:creationId xmlns:a16="http://schemas.microsoft.com/office/drawing/2014/main" id="{74D26488-093D-47A8-BE59-A9FF657C566A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24;p51">
                <a:extLst>
                  <a:ext uri="{FF2B5EF4-FFF2-40B4-BE49-F238E27FC236}">
                    <a16:creationId xmlns:a16="http://schemas.microsoft.com/office/drawing/2014/main" id="{50AB1CEF-321A-45C5-BE2B-FA8352953503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25;p51">
                <a:extLst>
                  <a:ext uri="{FF2B5EF4-FFF2-40B4-BE49-F238E27FC236}">
                    <a16:creationId xmlns:a16="http://schemas.microsoft.com/office/drawing/2014/main" id="{44EA7518-356B-446D-B19D-7B1936D62C0F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26;p51">
                <a:extLst>
                  <a:ext uri="{FF2B5EF4-FFF2-40B4-BE49-F238E27FC236}">
                    <a16:creationId xmlns:a16="http://schemas.microsoft.com/office/drawing/2014/main" id="{A45C8780-D867-4351-A721-38170650C00C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827;p51">
                <a:extLst>
                  <a:ext uri="{FF2B5EF4-FFF2-40B4-BE49-F238E27FC236}">
                    <a16:creationId xmlns:a16="http://schemas.microsoft.com/office/drawing/2014/main" id="{302C5749-7FFD-4AC3-84D6-67CCC3CAA888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290FA6-43CE-49BB-B289-EFB5EAED4A5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21" name="Google Shape;663;p48">
                <a:extLst>
                  <a:ext uri="{FF2B5EF4-FFF2-40B4-BE49-F238E27FC236}">
                    <a16:creationId xmlns:a16="http://schemas.microsoft.com/office/drawing/2014/main" id="{F64355C2-2E82-48EC-8289-893CAC6BD0F9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4;p48">
                <a:extLst>
                  <a:ext uri="{FF2B5EF4-FFF2-40B4-BE49-F238E27FC236}">
                    <a16:creationId xmlns:a16="http://schemas.microsoft.com/office/drawing/2014/main" id="{149D74AF-1B36-408D-B571-90DBAF83F2BC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5;p48">
                <a:extLst>
                  <a:ext uri="{FF2B5EF4-FFF2-40B4-BE49-F238E27FC236}">
                    <a16:creationId xmlns:a16="http://schemas.microsoft.com/office/drawing/2014/main" id="{FC18753D-C3C4-42C6-BEE8-1DBCA3E7C3EE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6;p48">
                <a:extLst>
                  <a:ext uri="{FF2B5EF4-FFF2-40B4-BE49-F238E27FC236}">
                    <a16:creationId xmlns:a16="http://schemas.microsoft.com/office/drawing/2014/main" id="{C480D836-5D2F-4E7E-8DED-3A3047578A59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7;p48">
                <a:extLst>
                  <a:ext uri="{FF2B5EF4-FFF2-40B4-BE49-F238E27FC236}">
                    <a16:creationId xmlns:a16="http://schemas.microsoft.com/office/drawing/2014/main" id="{41CE0E68-BB63-4A0E-922B-9DB254700A46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8;p48">
                <a:extLst>
                  <a:ext uri="{FF2B5EF4-FFF2-40B4-BE49-F238E27FC236}">
                    <a16:creationId xmlns:a16="http://schemas.microsoft.com/office/drawing/2014/main" id="{9AAD1A48-47DD-4F27-9F99-78B2BD528C42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669;p48">
                <a:extLst>
                  <a:ext uri="{FF2B5EF4-FFF2-40B4-BE49-F238E27FC236}">
                    <a16:creationId xmlns:a16="http://schemas.microsoft.com/office/drawing/2014/main" id="{624D1B86-FD93-4E2E-B4E3-80E6F3FD46E3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0;p48">
                <a:extLst>
                  <a:ext uri="{FF2B5EF4-FFF2-40B4-BE49-F238E27FC236}">
                    <a16:creationId xmlns:a16="http://schemas.microsoft.com/office/drawing/2014/main" id="{55BD2C59-FB44-4065-87FE-F41C015DC64A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1;p48">
                <a:extLst>
                  <a:ext uri="{FF2B5EF4-FFF2-40B4-BE49-F238E27FC236}">
                    <a16:creationId xmlns:a16="http://schemas.microsoft.com/office/drawing/2014/main" id="{3C87E558-AC73-406D-8070-C2E9150922A8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2;p48">
                <a:extLst>
                  <a:ext uri="{FF2B5EF4-FFF2-40B4-BE49-F238E27FC236}">
                    <a16:creationId xmlns:a16="http://schemas.microsoft.com/office/drawing/2014/main" id="{E98927EC-B5A4-4646-876E-7230AF732E2C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73;p48">
                <a:extLst>
                  <a:ext uri="{FF2B5EF4-FFF2-40B4-BE49-F238E27FC236}">
                    <a16:creationId xmlns:a16="http://schemas.microsoft.com/office/drawing/2014/main" id="{3B2810EF-1E3C-4C89-9FA7-8A147E17E69E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4;p48">
                <a:extLst>
                  <a:ext uri="{FF2B5EF4-FFF2-40B4-BE49-F238E27FC236}">
                    <a16:creationId xmlns:a16="http://schemas.microsoft.com/office/drawing/2014/main" id="{16784570-7B8C-4E69-BFB9-0F37775145BF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75;p48">
                <a:extLst>
                  <a:ext uri="{FF2B5EF4-FFF2-40B4-BE49-F238E27FC236}">
                    <a16:creationId xmlns:a16="http://schemas.microsoft.com/office/drawing/2014/main" id="{20AFF322-D81A-4FD8-8424-2ED6A47AC85D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76;p48">
                <a:extLst>
                  <a:ext uri="{FF2B5EF4-FFF2-40B4-BE49-F238E27FC236}">
                    <a16:creationId xmlns:a16="http://schemas.microsoft.com/office/drawing/2014/main" id="{72439A3D-CB3E-4B86-9E02-0ED35F8271C5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77;p48">
                <a:extLst>
                  <a:ext uri="{FF2B5EF4-FFF2-40B4-BE49-F238E27FC236}">
                    <a16:creationId xmlns:a16="http://schemas.microsoft.com/office/drawing/2014/main" id="{8A53925C-F65B-442F-91B8-6D467DF1414B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78;p48">
                <a:extLst>
                  <a:ext uri="{FF2B5EF4-FFF2-40B4-BE49-F238E27FC236}">
                    <a16:creationId xmlns:a16="http://schemas.microsoft.com/office/drawing/2014/main" id="{4F77AD5B-B933-4257-BA13-7FD3B85FA7C9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79;p48">
                <a:extLst>
                  <a:ext uri="{FF2B5EF4-FFF2-40B4-BE49-F238E27FC236}">
                    <a16:creationId xmlns:a16="http://schemas.microsoft.com/office/drawing/2014/main" id="{02A2C035-E71A-415D-B84F-046A3DFA4369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80;p48">
                <a:extLst>
                  <a:ext uri="{FF2B5EF4-FFF2-40B4-BE49-F238E27FC236}">
                    <a16:creationId xmlns:a16="http://schemas.microsoft.com/office/drawing/2014/main" id="{90ADBB1A-F98F-411E-ADA5-B72CDAF11BA6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81;p48">
                <a:extLst>
                  <a:ext uri="{FF2B5EF4-FFF2-40B4-BE49-F238E27FC236}">
                    <a16:creationId xmlns:a16="http://schemas.microsoft.com/office/drawing/2014/main" id="{FE2A0FF8-1930-461B-9335-0DA2F04C499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82;p48">
                <a:extLst>
                  <a:ext uri="{FF2B5EF4-FFF2-40B4-BE49-F238E27FC236}">
                    <a16:creationId xmlns:a16="http://schemas.microsoft.com/office/drawing/2014/main" id="{834304DB-7DA6-4FD8-AD8F-F94C8BE4E31F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83;p48">
                <a:extLst>
                  <a:ext uri="{FF2B5EF4-FFF2-40B4-BE49-F238E27FC236}">
                    <a16:creationId xmlns:a16="http://schemas.microsoft.com/office/drawing/2014/main" id="{EFC22CE3-BF68-4CCE-B418-1289C8FFAEFA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684;p48">
                <a:extLst>
                  <a:ext uri="{FF2B5EF4-FFF2-40B4-BE49-F238E27FC236}">
                    <a16:creationId xmlns:a16="http://schemas.microsoft.com/office/drawing/2014/main" id="{159B907D-3FCF-40BF-972D-7C05EFDEFD8B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85;p48">
                <a:extLst>
                  <a:ext uri="{FF2B5EF4-FFF2-40B4-BE49-F238E27FC236}">
                    <a16:creationId xmlns:a16="http://schemas.microsoft.com/office/drawing/2014/main" id="{EF5285D8-3600-4C95-8047-176702203451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6;p48">
                <a:extLst>
                  <a:ext uri="{FF2B5EF4-FFF2-40B4-BE49-F238E27FC236}">
                    <a16:creationId xmlns:a16="http://schemas.microsoft.com/office/drawing/2014/main" id="{7380708B-A46A-41D2-981F-F9F4B14E0624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87;p48">
                <a:extLst>
                  <a:ext uri="{FF2B5EF4-FFF2-40B4-BE49-F238E27FC236}">
                    <a16:creationId xmlns:a16="http://schemas.microsoft.com/office/drawing/2014/main" id="{BE2BC8D0-5EB2-42B1-A60F-FFB94692E6C0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" name="Google Shape;1373;p56">
            <a:extLst>
              <a:ext uri="{FF2B5EF4-FFF2-40B4-BE49-F238E27FC236}">
                <a16:creationId xmlns:a16="http://schemas.microsoft.com/office/drawing/2014/main" id="{094210EA-E9F7-4364-BCA3-A5B896A37128}"/>
              </a:ext>
            </a:extLst>
          </p:cNvPr>
          <p:cNvSpPr/>
          <p:nvPr/>
        </p:nvSpPr>
        <p:spPr>
          <a:xfrm>
            <a:off x="11641574" y="215415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374;p56">
            <a:extLst>
              <a:ext uri="{FF2B5EF4-FFF2-40B4-BE49-F238E27FC236}">
                <a16:creationId xmlns:a16="http://schemas.microsoft.com/office/drawing/2014/main" id="{113285BA-F617-4648-99CF-DECF8A81E03F}"/>
              </a:ext>
            </a:extLst>
          </p:cNvPr>
          <p:cNvSpPr/>
          <p:nvPr/>
        </p:nvSpPr>
        <p:spPr>
          <a:xfrm>
            <a:off x="7330419" y="234375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375;p56">
            <a:extLst>
              <a:ext uri="{FF2B5EF4-FFF2-40B4-BE49-F238E27FC236}">
                <a16:creationId xmlns:a16="http://schemas.microsoft.com/office/drawing/2014/main" id="{D0B3259A-4739-4192-B276-6C60E57B69EE}"/>
              </a:ext>
            </a:extLst>
          </p:cNvPr>
          <p:cNvSpPr/>
          <p:nvPr/>
        </p:nvSpPr>
        <p:spPr>
          <a:xfrm>
            <a:off x="2308194" y="321236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1375;p56">
            <a:extLst>
              <a:ext uri="{FF2B5EF4-FFF2-40B4-BE49-F238E27FC236}">
                <a16:creationId xmlns:a16="http://schemas.microsoft.com/office/drawing/2014/main" id="{C71481EF-BDD0-49F3-8282-38B7383EA604}"/>
              </a:ext>
            </a:extLst>
          </p:cNvPr>
          <p:cNvSpPr/>
          <p:nvPr/>
        </p:nvSpPr>
        <p:spPr>
          <a:xfrm>
            <a:off x="4449640" y="28107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1373;p56">
            <a:extLst>
              <a:ext uri="{FF2B5EF4-FFF2-40B4-BE49-F238E27FC236}">
                <a16:creationId xmlns:a16="http://schemas.microsoft.com/office/drawing/2014/main" id="{A428F0C8-A20A-4159-86AD-A4E796B53C7B}"/>
              </a:ext>
            </a:extLst>
          </p:cNvPr>
          <p:cNvSpPr/>
          <p:nvPr/>
        </p:nvSpPr>
        <p:spPr>
          <a:xfrm>
            <a:off x="6840087" y="387439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375;p56">
            <a:extLst>
              <a:ext uri="{FF2B5EF4-FFF2-40B4-BE49-F238E27FC236}">
                <a16:creationId xmlns:a16="http://schemas.microsoft.com/office/drawing/2014/main" id="{24DDF27B-AC3C-4FA9-894D-9AB607D4FAE7}"/>
              </a:ext>
            </a:extLst>
          </p:cNvPr>
          <p:cNvSpPr/>
          <p:nvPr/>
        </p:nvSpPr>
        <p:spPr>
          <a:xfrm>
            <a:off x="5535131" y="581638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58C4B3D-5407-472B-A6FA-094CA6D94879}"/>
              </a:ext>
            </a:extLst>
          </p:cNvPr>
          <p:cNvGrpSpPr/>
          <p:nvPr/>
        </p:nvGrpSpPr>
        <p:grpSpPr>
          <a:xfrm rot="5115502">
            <a:off x="4451499" y="4583630"/>
            <a:ext cx="857311" cy="71312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60B8923-5FF5-4788-B049-2B01DBEDD6F8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80" name="Google Shape;658;p48">
                <a:extLst>
                  <a:ext uri="{FF2B5EF4-FFF2-40B4-BE49-F238E27FC236}">
                    <a16:creationId xmlns:a16="http://schemas.microsoft.com/office/drawing/2014/main" id="{04F277CD-00B6-4406-A3E4-789157289088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59;p48">
                <a:extLst>
                  <a:ext uri="{FF2B5EF4-FFF2-40B4-BE49-F238E27FC236}">
                    <a16:creationId xmlns:a16="http://schemas.microsoft.com/office/drawing/2014/main" id="{C819AEF9-6FEB-4CFF-9219-4BC2EDFFFA09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660;p48">
                <a:extLst>
                  <a:ext uri="{FF2B5EF4-FFF2-40B4-BE49-F238E27FC236}">
                    <a16:creationId xmlns:a16="http://schemas.microsoft.com/office/drawing/2014/main" id="{953C351D-82DC-426D-A8DD-A2ED6E0704C6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661;p48">
              <a:extLst>
                <a:ext uri="{FF2B5EF4-FFF2-40B4-BE49-F238E27FC236}">
                  <a16:creationId xmlns:a16="http://schemas.microsoft.com/office/drawing/2014/main" id="{7068C8BD-BCF9-4481-998F-BF2EF5BC7121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506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1A06647C-1C5A-4E0F-971D-BC7E48967C53}"/>
              </a:ext>
            </a:extLst>
          </p:cNvPr>
          <p:cNvSpPr/>
          <p:nvPr/>
        </p:nvSpPr>
        <p:spPr>
          <a:xfrm rot="4514952">
            <a:off x="9846143" y="-1856436"/>
            <a:ext cx="3171324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B64F4-7962-498E-8760-B8330F1B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695417"/>
          </a:xfrm>
        </p:spPr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1FA2-5F43-4239-95BC-337A4B4E5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Arcade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C7C6DA4-2B78-413A-8393-5A0EF16F961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203" b="18203"/>
          <a:stretch/>
        </p:blipFill>
        <p:spPr>
          <a:xfrm>
            <a:off x="1141413" y="2666998"/>
            <a:ext cx="3195240" cy="1524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A19D-7F90-4454-B880-807B56855BE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ra" pitchFamily="2" charset="0"/>
                <a:cs typeface="Sora" pitchFamily="2" charset="0"/>
              </a:rPr>
              <a:t>Entertainment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174BEC-5009-4C77-8817-D281BF019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Console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4B5C7F5-F6EB-41A9-AD19-D2EA47E63CD3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t="7631" b="7631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462B87-F26D-488A-980F-C30858AE819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ra" pitchFamily="2" charset="0"/>
                <a:cs typeface="Sora" pitchFamily="2" charset="0"/>
              </a:rPr>
              <a:t>Entertainment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0E6B5E-3A5F-4584-88E5-54AA09D8A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mobile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28B6DD6B-ACF4-4F23-97ED-4CA0F95799D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607" b="7607"/>
          <a:stretch/>
        </p:blipFill>
        <p:spPr>
          <a:xfrm>
            <a:off x="7852442" y="2666998"/>
            <a:ext cx="3194969" cy="1524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9F649A-19E6-4983-BAA8-F0CDC95B7AB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1" y="4980854"/>
            <a:ext cx="3198145" cy="810345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Sora" pitchFamily="2" charset="0"/>
                <a:cs typeface="Sora" pitchFamily="2" charset="0"/>
              </a:rPr>
              <a:t>2D/3D gaming on a 2D screen to </a:t>
            </a:r>
            <a:r>
              <a:rPr lang="en-US" sz="1200" dirty="0">
                <a:solidFill>
                  <a:srgbClr val="448B91"/>
                </a:solidFill>
                <a:latin typeface="Sora" pitchFamily="2" charset="0"/>
                <a:cs typeface="Sora" pitchFamily="2" charset="0"/>
              </a:rPr>
              <a:t>AR</a:t>
            </a:r>
            <a:r>
              <a:rPr lang="en-US" sz="1200" dirty="0">
                <a:latin typeface="Sora" pitchFamily="2" charset="0"/>
                <a:cs typeface="Sora" pitchFamily="2" charset="0"/>
              </a:rPr>
              <a:t> + Online social life by reading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2D40A8-E793-426A-9986-A331AB623D64}"/>
              </a:ext>
            </a:extLst>
          </p:cNvPr>
          <p:cNvSpPr txBox="1"/>
          <p:nvPr/>
        </p:nvSpPr>
        <p:spPr>
          <a:xfrm>
            <a:off x="1141413" y="4190998"/>
            <a:ext cx="3195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40168038@N08/3600532817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F029EBF-B44E-4C19-8FFE-4B1DAE3A44A3}"/>
              </a:ext>
            </a:extLst>
          </p:cNvPr>
          <p:cNvSpPr/>
          <p:nvPr/>
        </p:nvSpPr>
        <p:spPr>
          <a:xfrm>
            <a:off x="2148396" y="17689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E10364B-FEDA-477C-90FA-6919CD54BD09}"/>
              </a:ext>
            </a:extLst>
          </p:cNvPr>
          <p:cNvSpPr/>
          <p:nvPr/>
        </p:nvSpPr>
        <p:spPr>
          <a:xfrm>
            <a:off x="5434614" y="17436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A2A5D18-85D3-4213-9579-8CEB30F67045}"/>
              </a:ext>
            </a:extLst>
          </p:cNvPr>
          <p:cNvSpPr/>
          <p:nvPr/>
        </p:nvSpPr>
        <p:spPr>
          <a:xfrm>
            <a:off x="8888027" y="177458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57E85-73E6-4DC7-8822-4440A9A1CD2B}"/>
              </a:ext>
            </a:extLst>
          </p:cNvPr>
          <p:cNvSpPr txBox="1"/>
          <p:nvPr/>
        </p:nvSpPr>
        <p:spPr>
          <a:xfrm>
            <a:off x="7852442" y="4190998"/>
            <a:ext cx="3194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netivist.org/debate/pokemon-go-pros-and-con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-sa/3.0/"/>
              </a:rPr>
              <a:t>CC BY-SA-NC</a:t>
            </a:r>
            <a:endParaRPr lang="en-US" sz="900"/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42DC0C6C-E985-4B37-9132-7CF756D09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1262709"/>
              </p:ext>
            </p:extLst>
          </p:nvPr>
        </p:nvGraphicFramePr>
        <p:xfrm>
          <a:off x="1148692" y="5644363"/>
          <a:ext cx="9901894" cy="91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6" name="Google Shape;1373;p56">
            <a:extLst>
              <a:ext uri="{FF2B5EF4-FFF2-40B4-BE49-F238E27FC236}">
                <a16:creationId xmlns:a16="http://schemas.microsoft.com/office/drawing/2014/main" id="{6121E138-3F7A-42B6-A4C4-00F258075306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74;p56">
            <a:extLst>
              <a:ext uri="{FF2B5EF4-FFF2-40B4-BE49-F238E27FC236}">
                <a16:creationId xmlns:a16="http://schemas.microsoft.com/office/drawing/2014/main" id="{58DA82A5-1313-4FAC-ADC4-7AC06B4F5E16}"/>
              </a:ext>
            </a:extLst>
          </p:cNvPr>
          <p:cNvSpPr/>
          <p:nvPr/>
        </p:nvSpPr>
        <p:spPr>
          <a:xfrm>
            <a:off x="7040302" y="23457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375;p56">
            <a:extLst>
              <a:ext uri="{FF2B5EF4-FFF2-40B4-BE49-F238E27FC236}">
                <a16:creationId xmlns:a16="http://schemas.microsoft.com/office/drawing/2014/main" id="{A84DD289-F257-4F65-8EF2-02054589E1BD}"/>
              </a:ext>
            </a:extLst>
          </p:cNvPr>
          <p:cNvSpPr/>
          <p:nvPr/>
        </p:nvSpPr>
        <p:spPr>
          <a:xfrm>
            <a:off x="2681425" y="449210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1375;p56">
            <a:extLst>
              <a:ext uri="{FF2B5EF4-FFF2-40B4-BE49-F238E27FC236}">
                <a16:creationId xmlns:a16="http://schemas.microsoft.com/office/drawing/2014/main" id="{B4A5D491-A361-4B40-B8BE-370F0BB8ED1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1373;p56">
            <a:extLst>
              <a:ext uri="{FF2B5EF4-FFF2-40B4-BE49-F238E27FC236}">
                <a16:creationId xmlns:a16="http://schemas.microsoft.com/office/drawing/2014/main" id="{603C48C0-E68B-48D5-80C0-E7326CA4E383}"/>
              </a:ext>
            </a:extLst>
          </p:cNvPr>
          <p:cNvSpPr/>
          <p:nvPr/>
        </p:nvSpPr>
        <p:spPr>
          <a:xfrm>
            <a:off x="6549970" y="3876357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375;p56">
            <a:extLst>
              <a:ext uri="{FF2B5EF4-FFF2-40B4-BE49-F238E27FC236}">
                <a16:creationId xmlns:a16="http://schemas.microsoft.com/office/drawing/2014/main" id="{2762DFF7-BE12-4181-BEDE-6FEB9812497B}"/>
              </a:ext>
            </a:extLst>
          </p:cNvPr>
          <p:cNvSpPr/>
          <p:nvPr/>
        </p:nvSpPr>
        <p:spPr>
          <a:xfrm>
            <a:off x="10760960" y="463107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643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38549E5_E6FA_4FCB_93FB_B092CE5B520D&quot;,&quot;SourceFullName&quot;:&quot;https://www.youtube.com/embed/K6WGjKm1JZo?feature=oembed&quot;,&quot;LastUpdate&quot;:&quot;2021-12-31 1:41 AM&quot;,&quot;UpdatedBy&quot;:&quot;backt&quot;,&quot;IsLinked&quot;:false,&quot;IsBrokenLink&quot;:false,&quot;Type&quot;: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FD920DD_3D2F_4903_A012_4363948BFF4F&quot;,&quot;SourceFullName&quot;:&quot;https://www.youtube.com/embed/UaiMWREsuQU?feature=oembed&quot;,&quot;LastUpdate&quot;:&quot;2022-01-09 5:29 AM&quot;,&quot;UpdatedBy&quot;:&quot;backt&quot;,&quot;IsLinked&quot;:false,&quot;IsBrokenLink&quot;:false,&quot;Type&quot;: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937DA301_1354_4B74_BB90_2071C262FF7F&quot;,&quot;SourceFullName&quot;:&quot;https://www.youtube.com/embed/WU0gvPcc3jQ?feature=oembed&quot;,&quot;LastUpdate&quot;:&quot;2021-12-23 8:57 PM&quot;,&quot;UpdatedBy&quot;:&quot;backt&quot;,&quot;IsLinked&quot;:false,&quot;IsBrokenLink&quot;:true,&quot;Type&quot;:2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5536</TotalTime>
  <Words>1590</Words>
  <Application>Microsoft Office PowerPoint</Application>
  <PresentationFormat>Widescreen</PresentationFormat>
  <Paragraphs>355</Paragraphs>
  <Slides>47</Slides>
  <Notes>27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Arial</vt:lpstr>
      <vt:lpstr>Arimo</vt:lpstr>
      <vt:lpstr>Calibri</vt:lpstr>
      <vt:lpstr>charter</vt:lpstr>
      <vt:lpstr>Cinzel</vt:lpstr>
      <vt:lpstr>Saira SemiCondensed</vt:lpstr>
      <vt:lpstr>Saira SemiCondensed ExtraBold</vt:lpstr>
      <vt:lpstr>Sora</vt:lpstr>
      <vt:lpstr>Tw Cen MT</vt:lpstr>
      <vt:lpstr>Circuit</vt:lpstr>
      <vt:lpstr>Advanced Gameplay Mechanics</vt:lpstr>
      <vt:lpstr>Table of contents | Agenda</vt:lpstr>
      <vt:lpstr>PowerPoint Presentation</vt:lpstr>
      <vt:lpstr>PowerPoint Presentation</vt:lpstr>
      <vt:lpstr>PowerPoint Presentation</vt:lpstr>
      <vt:lpstr>PowerPoint Presentation</vt:lpstr>
      <vt:lpstr>Gaming industry rise</vt:lpstr>
      <vt:lpstr>PowerPoint Presentation</vt:lpstr>
      <vt:lpstr>Flow of gaming/Simulation evolution (1)</vt:lpstr>
      <vt:lpstr>Flow of gaming/Simulation evolution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behind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Metaverse concept (1)</vt:lpstr>
      <vt:lpstr>Metaverse concept (2)</vt:lpstr>
      <vt:lpstr>The metaverse is already here — it’s called Fortnite </vt:lpstr>
      <vt:lpstr>Survival Horror (1)</vt:lpstr>
      <vt:lpstr>Metaverse concept (2)</vt:lpstr>
      <vt:lpstr>Survival Horror (3)</vt:lpstr>
      <vt:lpstr>PowerPoint Presentation</vt:lpstr>
      <vt:lpstr>PowerPoint Presentation</vt:lpstr>
      <vt:lpstr>Εμπειρία χρήστη</vt:lpstr>
      <vt:lpstr>PowerPoint Presentation</vt:lpstr>
      <vt:lpstr>Gameplay mechanics - DEMO</vt:lpstr>
      <vt:lpstr>Gameplay mechanics - technical</vt:lpstr>
      <vt:lpstr>Gameplay mechanics - technical</vt:lpstr>
      <vt:lpstr>Gameplay mechanics - technical</vt:lpstr>
      <vt:lpstr>Gameplay mechanics - technical</vt:lpstr>
      <vt:lpstr>PowerPoint Presentation</vt:lpstr>
      <vt:lpstr>PowerPoint Presentation</vt:lpstr>
      <vt:lpstr>SDLC &amp; DEV-OPS for R&amp;D</vt:lpstr>
      <vt:lpstr>PowerPoint Presentation</vt:lpstr>
      <vt:lpstr>PowerPoint Presentation</vt:lpstr>
      <vt:lpstr>PowerPoint Presentation</vt:lpstr>
      <vt:lpstr>Enter The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Michail M</dc:creator>
  <cp:lastModifiedBy>Michail M</cp:lastModifiedBy>
  <cp:revision>487</cp:revision>
  <dcterms:created xsi:type="dcterms:W3CDTF">2021-12-20T17:41:23Z</dcterms:created>
  <dcterms:modified xsi:type="dcterms:W3CDTF">2022-01-10T16:49:35Z</dcterms:modified>
</cp:coreProperties>
</file>